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7" r:id="rId5"/>
    <p:sldMasterId id="2147483716" r:id="rId6"/>
    <p:sldMasterId id="2147483718" r:id="rId7"/>
    <p:sldMasterId id="2147483720" r:id="rId8"/>
    <p:sldMasterId id="2147483736" r:id="rId9"/>
  </p:sldMasterIdLst>
  <p:notesMasterIdLst>
    <p:notesMasterId r:id="rId22"/>
  </p:notesMasterIdLst>
  <p:sldIdLst>
    <p:sldId id="285" r:id="rId10"/>
    <p:sldId id="259" r:id="rId11"/>
    <p:sldId id="413" r:id="rId12"/>
    <p:sldId id="414" r:id="rId13"/>
    <p:sldId id="402" r:id="rId14"/>
    <p:sldId id="415" r:id="rId15"/>
    <p:sldId id="416" r:id="rId16"/>
    <p:sldId id="419" r:id="rId17"/>
    <p:sldId id="418" r:id="rId18"/>
    <p:sldId id="417" r:id="rId19"/>
    <p:sldId id="393" r:id="rId20"/>
    <p:sldId id="363"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C09F"/>
    <a:srgbClr val="236192"/>
    <a:srgbClr val="2C5234"/>
    <a:srgbClr val="F6F3E5"/>
    <a:srgbClr val="B9D3DC"/>
    <a:srgbClr val="BF9474"/>
    <a:srgbClr val="C66E4E"/>
    <a:srgbClr val="FF585D"/>
    <a:srgbClr val="8F993E"/>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2" autoAdjust="0"/>
  </p:normalViewPr>
  <p:slideViewPr>
    <p:cSldViewPr snapToGrid="0" showGuides="1">
      <p:cViewPr varScale="1">
        <p:scale>
          <a:sx n="59" d="100"/>
          <a:sy n="59" d="100"/>
        </p:scale>
        <p:origin x="964"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B6089-6F46-46DB-BD25-3B015BD2080F}" type="datetimeFigureOut">
              <a:rPr lang="fi-FI" smtClean="0"/>
              <a:t>13.5.2025</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2CA85-B453-45E3-A748-B564E6B8D27E}" type="slidenum">
              <a:rPr lang="fi-FI" smtClean="0"/>
              <a:t>‹#›</a:t>
            </a:fld>
            <a:endParaRPr lang="fi-FI" dirty="0"/>
          </a:p>
        </p:txBody>
      </p:sp>
    </p:spTree>
    <p:extLst>
      <p:ext uri="{BB962C8B-B14F-4D97-AF65-F5344CB8AC3E}">
        <p14:creationId xmlns:p14="http://schemas.microsoft.com/office/powerpoint/2010/main" val="50586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2CA85-B453-45E3-A748-B564E6B8D27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7788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2CA85-B453-45E3-A748-B564E6B8D27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3444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Luonnon monimuotoisuutta kuvaavien </a:t>
            </a:r>
            <a:r>
              <a:rPr lang="fi-FI" b="1" dirty="0"/>
              <a:t>indikaattorien on käännyttävä kasvuun</a:t>
            </a:r>
            <a:r>
              <a:rPr lang="fi-FI" dirty="0"/>
              <a:t> vuoteen 2030 mennessä. Tyydyttävät tavoitetasot määriteltävä.</a:t>
            </a:r>
          </a:p>
          <a:p>
            <a:endParaRPr lang="fi-FI" dirty="0"/>
          </a:p>
        </p:txBody>
      </p:sp>
      <p:sp>
        <p:nvSpPr>
          <p:cNvPr id="4" name="Dian numeron paikkamerkki 3"/>
          <p:cNvSpPr>
            <a:spLocks noGrp="1"/>
          </p:cNvSpPr>
          <p:nvPr>
            <p:ph type="sldNum" sz="quarter" idx="10"/>
          </p:nvPr>
        </p:nvSpPr>
        <p:spPr/>
        <p:txBody>
          <a:bodyPr/>
          <a:lstStyle/>
          <a:p>
            <a:fld id="{5C99A4B0-7012-4713-A3DD-ECDC9A181833}" type="slidenum">
              <a:rPr lang="fi-FI" smtClean="0"/>
              <a:t>5</a:t>
            </a:fld>
            <a:endParaRPr lang="fi-FI" dirty="0"/>
          </a:p>
        </p:txBody>
      </p:sp>
    </p:spTree>
    <p:extLst>
      <p:ext uri="{BB962C8B-B14F-4D97-AF65-F5344CB8AC3E}">
        <p14:creationId xmlns:p14="http://schemas.microsoft.com/office/powerpoint/2010/main" val="1140959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2CA85-B453-45E3-A748-B564E6B8D27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364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0" i="1" dirty="0">
                <a:solidFill>
                  <a:srgbClr val="000000"/>
                </a:solidFill>
                <a:effectLst/>
                <a:latin typeface="myriad-pro"/>
              </a:rPr>
              <a:t>METSO-ohjelma on ympäristöministeriön sekä maa- ja metsätalousministeriön yhteishanke, joka perustuu valtioneuvoston periaatepäätökseen. Valtioneuvosto teki vuonna 2008 periaatepäätöksen Etelä-Suomen metsien monimuotoisuuden toimintaohjelmasta (METSO) ajanjaksolla 2008–2016. Koska asetettujen tavoitteiden saavuttaminen ei ollut asetetussa määräajassa mahdollista saavuttaa taloudellisista syistä, toimintaohjelmaa jatkettiin vuosiksi 2014–2025 (Valtioneuvoston periaatepäätös 2014). Vuoden 2008 periaatepäätöstä edelsi kokeiluvaihe 2002–2007.</a:t>
            </a:r>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2CA85-B453-45E3-A748-B564E6B8D27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344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0" i="1" dirty="0">
                <a:solidFill>
                  <a:srgbClr val="000000"/>
                </a:solidFill>
                <a:effectLst/>
                <a:latin typeface="myriad-pro"/>
              </a:rPr>
              <a:t>METSO-ohjelma on ympäristöministeriön sekä maa- ja metsätalousministeriön yhteishanke, joka perustuu valtioneuvoston periaatepäätökseen. Valtioneuvosto teki vuonna 2008 periaatepäätöksen Etelä-Suomen metsien monimuotoisuuden toimintaohjelmasta (METSO) ajanjaksolla 2008–2016. Koska asetettujen tavoitteiden saavuttaminen ei ollut asetetussa määräajassa mahdollista saavuttaa taloudellisista syistä, toimintaohjelmaa jatkettiin vuosiksi 2014–2025 (Valtioneuvoston periaatepäätös 2014). Vuoden 2008 periaatepäätöstä edelsi kokeiluvaihe 2002–2007.</a:t>
            </a:r>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2CA85-B453-45E3-A748-B564E6B8D27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085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0" i="1" dirty="0">
                <a:solidFill>
                  <a:srgbClr val="000000"/>
                </a:solidFill>
                <a:effectLst/>
                <a:latin typeface="myriad-pro"/>
              </a:rPr>
              <a:t>METSO-ohjelma on ympäristöministeriön sekä maa- ja metsätalousministeriön yhteishanke, joka perustuu valtioneuvoston periaatepäätökseen. Valtioneuvosto teki vuonna 2008 periaatepäätöksen Etelä-Suomen metsien monimuotoisuuden toimintaohjelmasta (METSO) ajanjaksolla 2008–2016. Koska asetettujen tavoitteiden saavuttaminen ei ollut asetetussa määräajassa mahdollista saavuttaa taloudellisista syistä, toimintaohjelmaa jatkettiin vuosiksi 2014–2025 (Valtioneuvoston periaatepäätös 2014). Vuoden 2008 periaatepäätöstä edelsi kokeiluvaihe 2002–2007.</a:t>
            </a:r>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2CA85-B453-45E3-A748-B564E6B8D27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8097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0" i="0" dirty="0">
                <a:solidFill>
                  <a:srgbClr val="000000"/>
                </a:solidFill>
                <a:effectLst/>
                <a:latin typeface="myriad-pro"/>
              </a:rPr>
              <a:t>Marketta-hankkeella tavoitellaan seuraavaa:</a:t>
            </a:r>
            <a:br>
              <a:rPr lang="fi-FI" dirty="0"/>
            </a:br>
            <a:r>
              <a:rPr lang="fi-FI" b="0" i="0" dirty="0">
                <a:solidFill>
                  <a:srgbClr val="000000"/>
                </a:solidFill>
                <a:effectLst/>
                <a:latin typeface="myriad-pro"/>
              </a:rPr>
              <a:t>• Sääntely-ympäristö mahdollistaa ja kannustaa luonnonsuojelulain mukaiseen hyvityksen tekemiseen mitigaatiohierarkiaa kunnioittaen; </a:t>
            </a:r>
            <a:br>
              <a:rPr lang="fi-FI" dirty="0"/>
            </a:br>
            <a:r>
              <a:rPr lang="fi-FI" b="0" i="0" dirty="0">
                <a:solidFill>
                  <a:srgbClr val="000000"/>
                </a:solidFill>
                <a:effectLst/>
                <a:latin typeface="myriad-pro"/>
              </a:rPr>
              <a:t>• Sääntely-ympäristö kannustaa luontopositiivisten tekojen toteuttamiseen ja rahoittamiseen; </a:t>
            </a:r>
            <a:br>
              <a:rPr lang="fi-FI" dirty="0"/>
            </a:br>
            <a:r>
              <a:rPr lang="fi-FI" b="0" i="0" dirty="0">
                <a:solidFill>
                  <a:srgbClr val="000000"/>
                </a:solidFill>
                <a:effectLst/>
                <a:latin typeface="myriad-pro"/>
              </a:rPr>
              <a:t>• Markkinapaikka/paikkoja on, ja ne ovat toimijoiden tiedossa; </a:t>
            </a:r>
            <a:br>
              <a:rPr lang="fi-FI" dirty="0"/>
            </a:br>
            <a:r>
              <a:rPr lang="fi-FI" b="0" i="0" dirty="0">
                <a:solidFill>
                  <a:srgbClr val="000000"/>
                </a:solidFill>
                <a:effectLst/>
                <a:latin typeface="myriad-pro"/>
              </a:rPr>
              <a:t>• Luonnonarvojen laskentatyökaluja on, ja ne ovat toimijoiden tiedossa; </a:t>
            </a:r>
            <a:br>
              <a:rPr lang="fi-FI" dirty="0"/>
            </a:br>
            <a:r>
              <a:rPr lang="fi-FI" b="0" i="0" dirty="0">
                <a:solidFill>
                  <a:srgbClr val="000000"/>
                </a:solidFill>
                <a:effectLst/>
                <a:latin typeface="myriad-pro"/>
              </a:rPr>
              <a:t>• Luonnonarvomarkkinoiden mahdolliset välittäjäorganisaatiot on selvitetty; </a:t>
            </a:r>
            <a:br>
              <a:rPr lang="fi-FI" dirty="0"/>
            </a:br>
            <a:r>
              <a:rPr lang="fi-FI" b="0" i="0" dirty="0">
                <a:solidFill>
                  <a:srgbClr val="000000"/>
                </a:solidFill>
                <a:effectLst/>
                <a:latin typeface="myriad-pro"/>
              </a:rPr>
              <a:t>• Luonnonarvokaupan rekisteri toimii ELY-keskuksessa; </a:t>
            </a:r>
            <a:br>
              <a:rPr lang="fi-FI" dirty="0"/>
            </a:br>
            <a:r>
              <a:rPr lang="fi-FI" b="0" i="0" dirty="0">
                <a:solidFill>
                  <a:srgbClr val="000000"/>
                </a:solidFill>
                <a:effectLst/>
                <a:latin typeface="myriad-pro"/>
              </a:rPr>
              <a:t>• Luonnonarvoja voidaan hyödyntää osana sijoitustoimintaa; </a:t>
            </a:r>
            <a:br>
              <a:rPr lang="fi-FI" dirty="0"/>
            </a:br>
            <a:r>
              <a:rPr lang="fi-FI" b="0" i="0" dirty="0">
                <a:solidFill>
                  <a:srgbClr val="000000"/>
                </a:solidFill>
                <a:effectLst/>
                <a:latin typeface="myriad-pro"/>
              </a:rPr>
              <a:t>• Luonnonarvokaupan rekisteriä hyödynnetään tuottajien ja rahoittajien toimesta täysimääräisesti.</a:t>
            </a:r>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2CA85-B453-45E3-A748-B564E6B8D27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651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99A4B0-7012-4713-A3DD-ECDC9A18183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430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E0C09F"/>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dirty="0"/>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1AE6B3D6-2E8A-46E0-BCA4-C993A0EE525B}" type="datetime1">
              <a:rPr lang="fi-FI" smtClean="0"/>
              <a:t>13.5.2025</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4229382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dirty="0"/>
              <a:t>Esityksen nimi</a:t>
            </a:r>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E40C3922-C4FF-439E-97C9-29FAF7A6197D}" type="datetime1">
              <a:rPr lang="fi-FI" smtClean="0"/>
              <a:t>13.5.2025</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89379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dirty="0"/>
              <a:t>Esityksen nimi</a:t>
            </a:r>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7EEE63CA-3BBE-43DD-ADEF-D0577A787475}" type="datetime1">
              <a:rPr lang="fi-FI" smtClean="0"/>
              <a:t>13.5.2025</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4133048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3">
    <p:bg>
      <p:bgPr>
        <a:solidFill>
          <a:srgbClr val="ECC7CD"/>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dirty="0"/>
              <a:t>Esityksen nimi</a:t>
            </a:r>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267E9DE0-346A-468B-B8EC-0E31AE5E139F}" type="datetime1">
              <a:rPr lang="fi-FI" smtClean="0"/>
              <a:t>13.5.2025</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039191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4">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lvl1pPr>
              <a:defRPr>
                <a:solidFill>
                  <a:schemeClr val="bg1"/>
                </a:solidFill>
              </a:defRPr>
            </a:lvl1pPr>
          </a:lstStyle>
          <a:p>
            <a:pPr algn="r"/>
            <a:r>
              <a:rPr lang="fi-FI" dirty="0"/>
              <a:t>Esityksen nimi</a:t>
            </a:r>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lvl1pPr>
              <a:defRPr>
                <a:solidFill>
                  <a:schemeClr val="bg1"/>
                </a:solidFill>
              </a:defRPr>
            </a:lvl1pPr>
          </a:lstStyle>
          <a:p>
            <a:fld id="{BFDD373D-220E-4A08-BDB2-B265AC47484B}" type="datetime1">
              <a:rPr lang="fi-FI" smtClean="0"/>
              <a:t>13.5.2025</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66903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solidFill>
          <a:srgbClr val="F6F3E5"/>
        </a:solidFill>
        <a:effectLst/>
      </p:bgPr>
    </p:bg>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0B1EBC13-26BA-41ED-9AB8-37FCC7493DD3}"/>
              </a:ext>
            </a:extLst>
          </p:cNvPr>
          <p:cNvGrpSpPr/>
          <p:nvPr userDrawn="1"/>
        </p:nvGrpSpPr>
        <p:grpSpPr>
          <a:xfrm>
            <a:off x="0" y="0"/>
            <a:ext cx="12193200" cy="6858000"/>
            <a:chOff x="28576" y="14288"/>
            <a:chExt cx="12134850" cy="6829425"/>
          </a:xfrm>
        </p:grpSpPr>
        <p:sp>
          <p:nvSpPr>
            <p:cNvPr id="12" name="Freeform 5">
              <a:extLst>
                <a:ext uri="{FF2B5EF4-FFF2-40B4-BE49-F238E27FC236}">
                  <a16:creationId xmlns:a16="http://schemas.microsoft.com/office/drawing/2014/main" id="{38A02F32-FC24-498B-B5DC-EA2EE15EDD9C}"/>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3" name="Freeform 6">
              <a:extLst>
                <a:ext uri="{FF2B5EF4-FFF2-40B4-BE49-F238E27FC236}">
                  <a16:creationId xmlns:a16="http://schemas.microsoft.com/office/drawing/2014/main" id="{9D2B7547-5841-430A-BE03-E887AD50A40C}"/>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4" name="Freeform 7">
              <a:extLst>
                <a:ext uri="{FF2B5EF4-FFF2-40B4-BE49-F238E27FC236}">
                  <a16:creationId xmlns:a16="http://schemas.microsoft.com/office/drawing/2014/main" id="{0D738C49-FCAB-45AC-92CE-1A4DAFFC597C}"/>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pic>
        <p:nvPicPr>
          <p:cNvPr id="15" name="Kuva 14">
            <a:extLst>
              <a:ext uri="{FF2B5EF4-FFF2-40B4-BE49-F238E27FC236}">
                <a16:creationId xmlns:a16="http://schemas.microsoft.com/office/drawing/2014/main" id="{60C228F0-E29C-4AE8-BAF2-A1043DF81FAE}"/>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0824" y="2307600"/>
            <a:ext cx="4990430" cy="3715200"/>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FC64C772-F5CD-4853-9E41-336ED63A86B1}"/>
              </a:ext>
            </a:extLst>
          </p:cNvPr>
          <p:cNvSpPr>
            <a:spLocks noGrp="1"/>
          </p:cNvSpPr>
          <p:nvPr>
            <p:ph sz="half" idx="2"/>
          </p:nvPr>
        </p:nvSpPr>
        <p:spPr>
          <a:xfrm>
            <a:off x="6310745" y="2307600"/>
            <a:ext cx="4990431" cy="3715200"/>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E5C52C4-01DD-4CC4-AAE1-A35F87022CE4}"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889779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72A65B4-B4AA-4C75-9E45-4ED7D6550170}"/>
              </a:ext>
            </a:extLst>
          </p:cNvPr>
          <p:cNvGrpSpPr/>
          <p:nvPr userDrawn="1"/>
        </p:nvGrpSpPr>
        <p:grpSpPr>
          <a:xfrm>
            <a:off x="0" y="0"/>
            <a:ext cx="12193200" cy="6858000"/>
            <a:chOff x="28576" y="14288"/>
            <a:chExt cx="12134850" cy="6829425"/>
          </a:xfrm>
        </p:grpSpPr>
        <p:sp>
          <p:nvSpPr>
            <p:cNvPr id="15" name="Freeform 5">
              <a:extLst>
                <a:ext uri="{FF2B5EF4-FFF2-40B4-BE49-F238E27FC236}">
                  <a16:creationId xmlns:a16="http://schemas.microsoft.com/office/drawing/2014/main" id="{2D11D198-4616-4BC9-B310-4A051B115A57}"/>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6" name="Freeform 6">
              <a:extLst>
                <a:ext uri="{FF2B5EF4-FFF2-40B4-BE49-F238E27FC236}">
                  <a16:creationId xmlns:a16="http://schemas.microsoft.com/office/drawing/2014/main" id="{F81FACE6-DEE1-4D53-B4F4-69C19C258FC5}"/>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7" name="Freeform 7">
              <a:extLst>
                <a:ext uri="{FF2B5EF4-FFF2-40B4-BE49-F238E27FC236}">
                  <a16:creationId xmlns:a16="http://schemas.microsoft.com/office/drawing/2014/main" id="{9F1AF29C-EC35-4003-AB72-32984B1F91AA}"/>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pic>
        <p:nvPicPr>
          <p:cNvPr id="13" name="Kuva 12">
            <a:extLst>
              <a:ext uri="{FF2B5EF4-FFF2-40B4-BE49-F238E27FC236}">
                <a16:creationId xmlns:a16="http://schemas.microsoft.com/office/drawing/2014/main" id="{896B6C9F-5FC9-4537-9183-7F7C6578D63E}"/>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656" y="2664690"/>
            <a:ext cx="4936144" cy="3358109"/>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FC64C772-F5CD-4853-9E41-336ED63A86B1}"/>
              </a:ext>
            </a:extLst>
          </p:cNvPr>
          <p:cNvSpPr>
            <a:spLocks noGrp="1"/>
          </p:cNvSpPr>
          <p:nvPr>
            <p:ph sz="half" idx="2"/>
          </p:nvPr>
        </p:nvSpPr>
        <p:spPr>
          <a:xfrm>
            <a:off x="6310745" y="2664690"/>
            <a:ext cx="4990431" cy="3358109"/>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D0294E4-858D-41F1-9E43-9382DF6BCC09}"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
        <p:nvSpPr>
          <p:cNvPr id="11" name="Tekstin paikkamerkki 2">
            <a:extLst>
              <a:ext uri="{FF2B5EF4-FFF2-40B4-BE49-F238E27FC236}">
                <a16:creationId xmlns:a16="http://schemas.microsoft.com/office/drawing/2014/main" id="{EA723B6F-3AEE-4C1F-A07D-CF62876A1C29}"/>
              </a:ext>
            </a:extLst>
          </p:cNvPr>
          <p:cNvSpPr>
            <a:spLocks noGrp="1"/>
          </p:cNvSpPr>
          <p:nvPr>
            <p:ph type="body" idx="13"/>
          </p:nvPr>
        </p:nvSpPr>
        <p:spPr>
          <a:xfrm>
            <a:off x="893244" y="2266038"/>
            <a:ext cx="4936144"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8F9339DB-CF67-4862-BE88-3EAB6729B4FA}"/>
              </a:ext>
            </a:extLst>
          </p:cNvPr>
          <p:cNvSpPr>
            <a:spLocks noGrp="1"/>
          </p:cNvSpPr>
          <p:nvPr>
            <p:ph type="body" sz="quarter" idx="3"/>
          </p:nvPr>
        </p:nvSpPr>
        <p:spPr>
          <a:xfrm>
            <a:off x="6309156" y="2266038"/>
            <a:ext cx="498960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Tree>
    <p:extLst>
      <p:ext uri="{BB962C8B-B14F-4D97-AF65-F5344CB8AC3E}">
        <p14:creationId xmlns:p14="http://schemas.microsoft.com/office/powerpoint/2010/main" val="947649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austakuva">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dirty="0"/>
              <a:t>Esityksen nimi</a:t>
            </a:r>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C947E3E7-D3BE-432F-BF25-DFBF968EA365}" type="datetime1">
              <a:rPr lang="fi-FI" smtClean="0"/>
              <a:t>13.5.2025</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224609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austakuva 2">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dirty="0"/>
              <a:t>Esityksen nimi</a:t>
            </a:r>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F9E9C0BC-E463-4E14-B11B-B9064BD0BD2E}" type="datetime1">
              <a:rPr lang="fi-FI" smtClean="0"/>
              <a:t>13.5.2025</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1700629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p:nvPr>
        </p:nvSpPr>
        <p:spPr/>
        <p:txBody>
          <a:bodyPr/>
          <a:lstStyle/>
          <a:p>
            <a:r>
              <a:rPr lang="fi-FI"/>
              <a:t>Muokkaa ots. perustyyl. napsautt.</a:t>
            </a:r>
          </a:p>
        </p:txBody>
      </p:sp>
      <p:sp>
        <p:nvSpPr>
          <p:cNvPr id="7" name="Alatunnisteen paikkamerkki 6">
            <a:extLst>
              <a:ext uri="{FF2B5EF4-FFF2-40B4-BE49-F238E27FC236}">
                <a16:creationId xmlns:a16="http://schemas.microsoft.com/office/drawing/2014/main" id="{B85D004C-96C6-4FC0-B203-09F69993350C}"/>
              </a:ext>
            </a:extLst>
          </p:cNvPr>
          <p:cNvSpPr>
            <a:spLocks noGrp="1"/>
          </p:cNvSpPr>
          <p:nvPr>
            <p:ph type="ftr" sz="quarter" idx="11"/>
          </p:nvPr>
        </p:nvSpPr>
        <p:spPr/>
        <p:txBody>
          <a:bodyPr/>
          <a:lstStyle/>
          <a:p>
            <a:pPr algn="r"/>
            <a:r>
              <a:rPr lang="fi-FI" dirty="0"/>
              <a:t>Esityksen nimi</a:t>
            </a:r>
          </a:p>
        </p:txBody>
      </p:sp>
      <p:sp>
        <p:nvSpPr>
          <p:cNvPr id="6" name="Päivämäärän paikkamerkki 5">
            <a:extLst>
              <a:ext uri="{FF2B5EF4-FFF2-40B4-BE49-F238E27FC236}">
                <a16:creationId xmlns:a16="http://schemas.microsoft.com/office/drawing/2014/main" id="{62285FEF-A383-45BC-B43D-0AE3416344D1}"/>
              </a:ext>
            </a:extLst>
          </p:cNvPr>
          <p:cNvSpPr>
            <a:spLocks noGrp="1"/>
          </p:cNvSpPr>
          <p:nvPr>
            <p:ph type="dt" sz="half" idx="10"/>
          </p:nvPr>
        </p:nvSpPr>
        <p:spPr/>
        <p:txBody>
          <a:bodyPr/>
          <a:lstStyle/>
          <a:p>
            <a:fld id="{11956A8D-6DB0-49DF-B4E0-79E614B24A77}" type="datetime1">
              <a:rPr lang="fi-FI" smtClean="0"/>
              <a:t>13.5.2025</a:t>
            </a:fld>
            <a:endParaRPr lang="fi-FI" dirty="0"/>
          </a:p>
        </p:txBody>
      </p:sp>
      <p:sp>
        <p:nvSpPr>
          <p:cNvPr id="8" name="Dian numeron paikkamerkki 7">
            <a:extLst>
              <a:ext uri="{FF2B5EF4-FFF2-40B4-BE49-F238E27FC236}">
                <a16:creationId xmlns:a16="http://schemas.microsoft.com/office/drawing/2014/main" id="{006EF8D8-B61E-49B2-BE93-EBACCBB3D007}"/>
              </a:ext>
            </a:extLst>
          </p:cNvPr>
          <p:cNvSpPr>
            <a:spLocks noGrp="1"/>
          </p:cNvSpPr>
          <p:nvPr>
            <p:ph type="sldNum" sz="quarter" idx="12"/>
          </p:nvPr>
        </p:nvSpPr>
        <p:spPr/>
        <p:txBody>
          <a:body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629354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01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9D6569EC-135D-470D-AF34-2A7FC831DBDD}" type="datetime1">
              <a:rPr lang="fi-FI" smtClean="0"/>
              <a:t>13.5.2025</a:t>
            </a:fld>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dirty="0"/>
              <a:t>Esityksen nimi</a:t>
            </a:r>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Tree>
    <p:extLst>
      <p:ext uri="{BB962C8B-B14F-4D97-AF65-F5344CB8AC3E}">
        <p14:creationId xmlns:p14="http://schemas.microsoft.com/office/powerpoint/2010/main" val="694888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3794" y="1447788"/>
            <a:ext cx="4472534" cy="1143012"/>
          </a:xfrm>
        </p:spPr>
        <p:txBody>
          <a:bodyPr anchor="b" anchorCtr="0"/>
          <a:lstStyle>
            <a:lvl1pPr>
              <a:lnSpc>
                <a:spcPct val="95000"/>
              </a:lnSpc>
              <a:defRPr sz="2500" b="1"/>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96ABBB3-413B-4AA3-87CB-0B34D19F1688}"/>
              </a:ext>
            </a:extLst>
          </p:cNvPr>
          <p:cNvSpPr>
            <a:spLocks noGrp="1"/>
          </p:cNvSpPr>
          <p:nvPr>
            <p:ph type="body" sz="quarter" idx="13"/>
          </p:nvPr>
        </p:nvSpPr>
        <p:spPr>
          <a:xfrm>
            <a:off x="887414" y="2820987"/>
            <a:ext cx="4472534" cy="1557337"/>
          </a:xfrm>
        </p:spPr>
        <p:txBody>
          <a:bodyPr/>
          <a:lstStyle>
            <a:lvl1pPr marL="0" indent="0">
              <a:lnSpc>
                <a:spcPct val="105000"/>
              </a:lnSpc>
              <a:spcBef>
                <a:spcPts val="0"/>
              </a:spcBef>
              <a:buNone/>
              <a:defRPr sz="1600"/>
            </a:lvl1pPr>
            <a:lvl2pPr marL="180975" indent="0">
              <a:buNone/>
              <a:defRPr/>
            </a:lvl2pPr>
          </a:lstStyle>
          <a:p>
            <a:pPr lvl="0"/>
            <a:r>
              <a:rPr lang="fi-FI"/>
              <a:t>Muokkaa tekstin perustyylejä napsauttamalla</a:t>
            </a:r>
          </a:p>
        </p:txBody>
      </p:sp>
      <p:sp>
        <p:nvSpPr>
          <p:cNvPr id="6" name="Tekstiruutu 5">
            <a:extLst>
              <a:ext uri="{FF2B5EF4-FFF2-40B4-BE49-F238E27FC236}">
                <a16:creationId xmlns:a16="http://schemas.microsoft.com/office/drawing/2014/main" id="{F72C036F-DDD5-4BA5-A2CC-00E6DD4B887B}"/>
              </a:ext>
            </a:extLst>
          </p:cNvPr>
          <p:cNvSpPr txBox="1"/>
          <p:nvPr userDrawn="1"/>
        </p:nvSpPr>
        <p:spPr>
          <a:xfrm>
            <a:off x="895927" y="5832763"/>
            <a:ext cx="4050145" cy="153888"/>
          </a:xfrm>
          <a:prstGeom prst="rect">
            <a:avLst/>
          </a:prstGeom>
          <a:noFill/>
        </p:spPr>
        <p:txBody>
          <a:bodyPr wrap="square" lIns="0" tIns="0" rIns="0" bIns="0" rtlCol="0">
            <a:spAutoFit/>
          </a:bodyPr>
          <a:lstStyle/>
          <a:p>
            <a:r>
              <a:rPr lang="fi-FI" sz="1000" spc="0" baseline="0" dirty="0"/>
              <a:t>Aleksanterinkatu 7, Helsinki | PL 35, FI-00023 Valtioneuvosto | ym.fi</a:t>
            </a:r>
          </a:p>
        </p:txBody>
      </p:sp>
      <p:pic>
        <p:nvPicPr>
          <p:cNvPr id="7" name="Kuva 6">
            <a:extLst>
              <a:ext uri="{FF2B5EF4-FFF2-40B4-BE49-F238E27FC236}">
                <a16:creationId xmlns:a16="http://schemas.microsoft.com/office/drawing/2014/main" id="{57713E97-BD14-4CBA-B9A7-8D1F17CA2BD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grpSp>
        <p:nvGrpSpPr>
          <p:cNvPr id="8" name="Ryhmä 7">
            <a:extLst>
              <a:ext uri="{FF2B5EF4-FFF2-40B4-BE49-F238E27FC236}">
                <a16:creationId xmlns:a16="http://schemas.microsoft.com/office/drawing/2014/main" id="{201F22C6-9E0C-4B9F-BEC7-0F50A5CF7CC6}"/>
              </a:ext>
              <a:ext uri="{C183D7F6-B498-43B3-948B-1728B52AA6E4}">
                <adec:decorative xmlns:adec="http://schemas.microsoft.com/office/drawing/2017/decorative" val="1"/>
              </a:ext>
            </a:extLst>
          </p:cNvPr>
          <p:cNvGrpSpPr/>
          <p:nvPr userDrawn="1"/>
        </p:nvGrpSpPr>
        <p:grpSpPr>
          <a:xfrm>
            <a:off x="6056313" y="163513"/>
            <a:ext cx="6121399" cy="6681787"/>
            <a:chOff x="6056313" y="163513"/>
            <a:chExt cx="6121399" cy="6681787"/>
          </a:xfrm>
        </p:grpSpPr>
        <p:sp>
          <p:nvSpPr>
            <p:cNvPr id="9" name="Freeform 5">
              <a:extLst>
                <a:ext uri="{FF2B5EF4-FFF2-40B4-BE49-F238E27FC236}">
                  <a16:creationId xmlns:a16="http://schemas.microsoft.com/office/drawing/2014/main" id="{8283AA95-D6CF-4AA1-8EF5-42C325091E8D}"/>
                </a:ext>
              </a:extLst>
            </p:cNvPr>
            <p:cNvSpPr>
              <a:spLocks/>
            </p:cNvSpPr>
            <p:nvPr userDrawn="1"/>
          </p:nvSpPr>
          <p:spPr bwMode="auto">
            <a:xfrm>
              <a:off x="9040813" y="3278188"/>
              <a:ext cx="2571750" cy="2559050"/>
            </a:xfrm>
            <a:custGeom>
              <a:avLst/>
              <a:gdLst>
                <a:gd name="T0" fmla="*/ 8 w 7143"/>
                <a:gd name="T1" fmla="*/ 3300 h 7105"/>
                <a:gd name="T2" fmla="*/ 77 w 7143"/>
                <a:gd name="T3" fmla="*/ 4379 h 7105"/>
                <a:gd name="T4" fmla="*/ 1107 w 7143"/>
                <a:gd name="T5" fmla="*/ 6356 h 7105"/>
                <a:gd name="T6" fmla="*/ 3199 w 7143"/>
                <a:gd name="T7" fmla="*/ 7105 h 7105"/>
                <a:gd name="T8" fmla="*/ 3204 w 7143"/>
                <a:gd name="T9" fmla="*/ 7105 h 7105"/>
                <a:gd name="T10" fmla="*/ 4040 w 7143"/>
                <a:gd name="T11" fmla="*/ 7003 h 7105"/>
                <a:gd name="T12" fmla="*/ 4960 w 7143"/>
                <a:gd name="T13" fmla="*/ 6645 h 7105"/>
                <a:gd name="T14" fmla="*/ 5643 w 7143"/>
                <a:gd name="T15" fmla="*/ 6190 h 7105"/>
                <a:gd name="T16" fmla="*/ 7096 w 7143"/>
                <a:gd name="T17" fmla="*/ 3420 h 7105"/>
                <a:gd name="T18" fmla="*/ 7143 w 7143"/>
                <a:gd name="T19" fmla="*/ 2615 h 7105"/>
                <a:gd name="T20" fmla="*/ 7143 w 7143"/>
                <a:gd name="T21" fmla="*/ 2585 h 7105"/>
                <a:gd name="T22" fmla="*/ 7141 w 7143"/>
                <a:gd name="T23" fmla="*/ 2442 h 7105"/>
                <a:gd name="T24" fmla="*/ 6559 w 7143"/>
                <a:gd name="T25" fmla="*/ 673 h 7105"/>
                <a:gd name="T26" fmla="*/ 5077 w 7143"/>
                <a:gd name="T27" fmla="*/ 103 h 7105"/>
                <a:gd name="T28" fmla="*/ 3099 w 7143"/>
                <a:gd name="T29" fmla="*/ 9 h 7105"/>
                <a:gd name="T30" fmla="*/ 851 w 7143"/>
                <a:gd name="T31" fmla="*/ 337 h 7105"/>
                <a:gd name="T32" fmla="*/ 269 w 7143"/>
                <a:gd name="T33" fmla="*/ 880 h 7105"/>
                <a:gd name="T34" fmla="*/ 0 w 7143"/>
                <a:gd name="T35" fmla="*/ 2442 h 7105"/>
                <a:gd name="T36" fmla="*/ 0 w 7143"/>
                <a:gd name="T37" fmla="*/ 2475 h 7105"/>
                <a:gd name="T38" fmla="*/ 4 w 7143"/>
                <a:gd name="T39" fmla="*/ 2812 h 7105"/>
                <a:gd name="T40" fmla="*/ 8 w 7143"/>
                <a:gd name="T41" fmla="*/ 3300 h 7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3" h="7105">
                  <a:moveTo>
                    <a:pt x="8" y="3300"/>
                  </a:moveTo>
                  <a:cubicBezTo>
                    <a:pt x="11" y="3661"/>
                    <a:pt x="18" y="4024"/>
                    <a:pt x="77" y="4379"/>
                  </a:cubicBezTo>
                  <a:cubicBezTo>
                    <a:pt x="198" y="5107"/>
                    <a:pt x="508" y="5832"/>
                    <a:pt x="1107" y="6356"/>
                  </a:cubicBezTo>
                  <a:cubicBezTo>
                    <a:pt x="1670" y="6847"/>
                    <a:pt x="2425" y="7105"/>
                    <a:pt x="3199" y="7105"/>
                  </a:cubicBezTo>
                  <a:lnTo>
                    <a:pt x="3204" y="7105"/>
                  </a:lnTo>
                  <a:cubicBezTo>
                    <a:pt x="3483" y="7105"/>
                    <a:pt x="3765" y="7071"/>
                    <a:pt x="4040" y="7003"/>
                  </a:cubicBezTo>
                  <a:cubicBezTo>
                    <a:pt x="4364" y="6922"/>
                    <a:pt x="4673" y="6800"/>
                    <a:pt x="4960" y="6645"/>
                  </a:cubicBezTo>
                  <a:cubicBezTo>
                    <a:pt x="5204" y="6513"/>
                    <a:pt x="5432" y="6360"/>
                    <a:pt x="5643" y="6190"/>
                  </a:cubicBezTo>
                  <a:cubicBezTo>
                    <a:pt x="6574" y="5442"/>
                    <a:pt x="6970" y="4505"/>
                    <a:pt x="7096" y="3420"/>
                  </a:cubicBezTo>
                  <a:cubicBezTo>
                    <a:pt x="7127" y="3153"/>
                    <a:pt x="7143" y="2884"/>
                    <a:pt x="7143" y="2615"/>
                  </a:cubicBezTo>
                  <a:lnTo>
                    <a:pt x="7143" y="2585"/>
                  </a:lnTo>
                  <a:cubicBezTo>
                    <a:pt x="7143" y="2537"/>
                    <a:pt x="7142" y="2490"/>
                    <a:pt x="7141" y="2442"/>
                  </a:cubicBezTo>
                  <a:cubicBezTo>
                    <a:pt x="7128" y="1830"/>
                    <a:pt x="7029" y="1151"/>
                    <a:pt x="6559" y="673"/>
                  </a:cubicBezTo>
                  <a:cubicBezTo>
                    <a:pt x="6171" y="279"/>
                    <a:pt x="5606" y="160"/>
                    <a:pt x="5077" y="103"/>
                  </a:cubicBezTo>
                  <a:cubicBezTo>
                    <a:pt x="4420" y="33"/>
                    <a:pt x="3759" y="0"/>
                    <a:pt x="3099" y="9"/>
                  </a:cubicBezTo>
                  <a:cubicBezTo>
                    <a:pt x="2366" y="20"/>
                    <a:pt x="1526" y="15"/>
                    <a:pt x="851" y="337"/>
                  </a:cubicBezTo>
                  <a:cubicBezTo>
                    <a:pt x="595" y="459"/>
                    <a:pt x="385" y="642"/>
                    <a:pt x="269" y="880"/>
                  </a:cubicBezTo>
                  <a:cubicBezTo>
                    <a:pt x="41" y="1347"/>
                    <a:pt x="1" y="1916"/>
                    <a:pt x="0" y="2442"/>
                  </a:cubicBezTo>
                  <a:lnTo>
                    <a:pt x="0" y="2475"/>
                  </a:lnTo>
                  <a:cubicBezTo>
                    <a:pt x="0" y="2590"/>
                    <a:pt x="2" y="2702"/>
                    <a:pt x="4" y="2812"/>
                  </a:cubicBezTo>
                  <a:cubicBezTo>
                    <a:pt x="7" y="2974"/>
                    <a:pt x="7" y="3137"/>
                    <a:pt x="8" y="3300"/>
                  </a:cubicBez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 name="Freeform 6">
              <a:extLst>
                <a:ext uri="{FF2B5EF4-FFF2-40B4-BE49-F238E27FC236}">
                  <a16:creationId xmlns:a16="http://schemas.microsoft.com/office/drawing/2014/main" id="{3683C4C9-8ADD-40FB-A76A-A60E1E97D133}"/>
                </a:ext>
              </a:extLst>
            </p:cNvPr>
            <p:cNvSpPr>
              <a:spLocks/>
            </p:cNvSpPr>
            <p:nvPr userDrawn="1"/>
          </p:nvSpPr>
          <p:spPr bwMode="auto">
            <a:xfrm>
              <a:off x="6475413" y="4735513"/>
              <a:ext cx="2371725" cy="2109787"/>
            </a:xfrm>
            <a:custGeom>
              <a:avLst/>
              <a:gdLst>
                <a:gd name="T0" fmla="*/ 1672 w 6585"/>
                <a:gd name="T1" fmla="*/ 5855 h 5855"/>
                <a:gd name="T2" fmla="*/ 1514 w 6585"/>
                <a:gd name="T3" fmla="*/ 5676 h 5855"/>
                <a:gd name="T4" fmla="*/ 1520 w 6585"/>
                <a:gd name="T5" fmla="*/ 4989 h 5855"/>
                <a:gd name="T6" fmla="*/ 2218 w 6585"/>
                <a:gd name="T7" fmla="*/ 4983 h 5855"/>
                <a:gd name="T8" fmla="*/ 2992 w 6585"/>
                <a:gd name="T9" fmla="*/ 5194 h 5855"/>
                <a:gd name="T10" fmla="*/ 3334 w 6585"/>
                <a:gd name="T11" fmla="*/ 5136 h 5855"/>
                <a:gd name="T12" fmla="*/ 3290 w 6585"/>
                <a:gd name="T13" fmla="*/ 4696 h 5855"/>
                <a:gd name="T14" fmla="*/ 1874 w 6585"/>
                <a:gd name="T15" fmla="*/ 4387 h 5855"/>
                <a:gd name="T16" fmla="*/ 648 w 6585"/>
                <a:gd name="T17" fmla="*/ 4200 h 5855"/>
                <a:gd name="T18" fmla="*/ 192 w 6585"/>
                <a:gd name="T19" fmla="*/ 3965 h 5855"/>
                <a:gd name="T20" fmla="*/ 63 w 6585"/>
                <a:gd name="T21" fmla="*/ 3487 h 5855"/>
                <a:gd name="T22" fmla="*/ 775 w 6585"/>
                <a:gd name="T23" fmla="*/ 3144 h 5855"/>
                <a:gd name="T24" fmla="*/ 1667 w 6585"/>
                <a:gd name="T25" fmla="*/ 2205 h 5855"/>
                <a:gd name="T26" fmla="*/ 1359 w 6585"/>
                <a:gd name="T27" fmla="*/ 1520 h 5855"/>
                <a:gd name="T28" fmla="*/ 1403 w 6585"/>
                <a:gd name="T29" fmla="*/ 1023 h 5855"/>
                <a:gd name="T30" fmla="*/ 1809 w 6585"/>
                <a:gd name="T31" fmla="*/ 739 h 5855"/>
                <a:gd name="T32" fmla="*/ 2410 w 6585"/>
                <a:gd name="T33" fmla="*/ 1269 h 5855"/>
                <a:gd name="T34" fmla="*/ 2905 w 6585"/>
                <a:gd name="T35" fmla="*/ 1959 h 5855"/>
                <a:gd name="T36" fmla="*/ 3097 w 6585"/>
                <a:gd name="T37" fmla="*/ 2036 h 5855"/>
                <a:gd name="T38" fmla="*/ 3281 w 6585"/>
                <a:gd name="T39" fmla="*/ 1758 h 5855"/>
                <a:gd name="T40" fmla="*/ 3344 w 6585"/>
                <a:gd name="T41" fmla="*/ 985 h 5855"/>
                <a:gd name="T42" fmla="*/ 3554 w 6585"/>
                <a:gd name="T43" fmla="*/ 301 h 5855"/>
                <a:gd name="T44" fmla="*/ 4197 w 6585"/>
                <a:gd name="T45" fmla="*/ 109 h 5855"/>
                <a:gd name="T46" fmla="*/ 4423 w 6585"/>
                <a:gd name="T47" fmla="*/ 884 h 5855"/>
                <a:gd name="T48" fmla="*/ 4131 w 6585"/>
                <a:gd name="T49" fmla="*/ 2115 h 5855"/>
                <a:gd name="T50" fmla="*/ 4174 w 6585"/>
                <a:gd name="T51" fmla="*/ 3343 h 5855"/>
                <a:gd name="T52" fmla="*/ 4410 w 6585"/>
                <a:gd name="T53" fmla="*/ 3636 h 5855"/>
                <a:gd name="T54" fmla="*/ 5012 w 6585"/>
                <a:gd name="T55" fmla="*/ 2348 h 5855"/>
                <a:gd name="T56" fmla="*/ 5930 w 6585"/>
                <a:gd name="T57" fmla="*/ 2973 h 5855"/>
                <a:gd name="T58" fmla="*/ 5151 w 6585"/>
                <a:gd name="T59" fmla="*/ 4718 h 5855"/>
                <a:gd name="T60" fmla="*/ 5220 w 6585"/>
                <a:gd name="T61" fmla="*/ 4972 h 5855"/>
                <a:gd name="T62" fmla="*/ 5563 w 6585"/>
                <a:gd name="T63" fmla="*/ 4912 h 5855"/>
                <a:gd name="T64" fmla="*/ 5765 w 6585"/>
                <a:gd name="T65" fmla="*/ 4538 h 5855"/>
                <a:gd name="T66" fmla="*/ 5986 w 6585"/>
                <a:gd name="T67" fmla="*/ 4225 h 5855"/>
                <a:gd name="T68" fmla="*/ 6500 w 6585"/>
                <a:gd name="T69" fmla="*/ 4536 h 5855"/>
                <a:gd name="T70" fmla="*/ 5587 w 6585"/>
                <a:gd name="T71" fmla="*/ 5855 h 5855"/>
                <a:gd name="T72" fmla="*/ 1672 w 6585"/>
                <a:gd name="T73" fmla="*/ 5855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5" h="5855">
                  <a:moveTo>
                    <a:pt x="1672" y="5855"/>
                  </a:moveTo>
                  <a:cubicBezTo>
                    <a:pt x="1615" y="5802"/>
                    <a:pt x="1564" y="5741"/>
                    <a:pt x="1514" y="5676"/>
                  </a:cubicBezTo>
                  <a:cubicBezTo>
                    <a:pt x="1409" y="5480"/>
                    <a:pt x="1366" y="5165"/>
                    <a:pt x="1520" y="4989"/>
                  </a:cubicBezTo>
                  <a:cubicBezTo>
                    <a:pt x="1690" y="4796"/>
                    <a:pt x="1990" y="4893"/>
                    <a:pt x="2218" y="4983"/>
                  </a:cubicBezTo>
                  <a:cubicBezTo>
                    <a:pt x="2466" y="5081"/>
                    <a:pt x="2726" y="5152"/>
                    <a:pt x="2992" y="5194"/>
                  </a:cubicBezTo>
                  <a:cubicBezTo>
                    <a:pt x="3109" y="5213"/>
                    <a:pt x="3245" y="5220"/>
                    <a:pt x="3334" y="5136"/>
                  </a:cubicBezTo>
                  <a:cubicBezTo>
                    <a:pt x="3456" y="5019"/>
                    <a:pt x="3398" y="4814"/>
                    <a:pt x="3290" y="4696"/>
                  </a:cubicBezTo>
                  <a:cubicBezTo>
                    <a:pt x="2959" y="4334"/>
                    <a:pt x="2377" y="4390"/>
                    <a:pt x="1874" y="4387"/>
                  </a:cubicBezTo>
                  <a:cubicBezTo>
                    <a:pt x="1456" y="4384"/>
                    <a:pt x="1041" y="4321"/>
                    <a:pt x="648" y="4200"/>
                  </a:cubicBezTo>
                  <a:cubicBezTo>
                    <a:pt x="482" y="4149"/>
                    <a:pt x="314" y="4085"/>
                    <a:pt x="192" y="3965"/>
                  </a:cubicBezTo>
                  <a:cubicBezTo>
                    <a:pt x="69" y="3845"/>
                    <a:pt x="0" y="3656"/>
                    <a:pt x="63" y="3487"/>
                  </a:cubicBezTo>
                  <a:cubicBezTo>
                    <a:pt x="161" y="3224"/>
                    <a:pt x="508" y="3086"/>
                    <a:pt x="775" y="3144"/>
                  </a:cubicBezTo>
                  <a:cubicBezTo>
                    <a:pt x="2675" y="3551"/>
                    <a:pt x="1781" y="2455"/>
                    <a:pt x="1667" y="2205"/>
                  </a:cubicBezTo>
                  <a:cubicBezTo>
                    <a:pt x="1553" y="1956"/>
                    <a:pt x="1425" y="1789"/>
                    <a:pt x="1359" y="1520"/>
                  </a:cubicBezTo>
                  <a:cubicBezTo>
                    <a:pt x="1319" y="1358"/>
                    <a:pt x="1325" y="1178"/>
                    <a:pt x="1403" y="1023"/>
                  </a:cubicBezTo>
                  <a:cubicBezTo>
                    <a:pt x="1481" y="869"/>
                    <a:pt x="1639" y="747"/>
                    <a:pt x="1809" y="739"/>
                  </a:cubicBezTo>
                  <a:cubicBezTo>
                    <a:pt x="2124" y="725"/>
                    <a:pt x="2251" y="1006"/>
                    <a:pt x="2410" y="1269"/>
                  </a:cubicBezTo>
                  <a:cubicBezTo>
                    <a:pt x="2568" y="1531"/>
                    <a:pt x="2666" y="1768"/>
                    <a:pt x="2905" y="1959"/>
                  </a:cubicBezTo>
                  <a:cubicBezTo>
                    <a:pt x="2960" y="2004"/>
                    <a:pt x="3025" y="2048"/>
                    <a:pt x="3097" y="2036"/>
                  </a:cubicBezTo>
                  <a:cubicBezTo>
                    <a:pt x="3214" y="2018"/>
                    <a:pt x="3267" y="1875"/>
                    <a:pt x="3281" y="1758"/>
                  </a:cubicBezTo>
                  <a:cubicBezTo>
                    <a:pt x="3308" y="1519"/>
                    <a:pt x="3336" y="1225"/>
                    <a:pt x="3344" y="985"/>
                  </a:cubicBezTo>
                  <a:cubicBezTo>
                    <a:pt x="3352" y="746"/>
                    <a:pt x="3401" y="493"/>
                    <a:pt x="3554" y="301"/>
                  </a:cubicBezTo>
                  <a:cubicBezTo>
                    <a:pt x="3708" y="108"/>
                    <a:pt x="3990" y="0"/>
                    <a:pt x="4197" y="109"/>
                  </a:cubicBezTo>
                  <a:cubicBezTo>
                    <a:pt x="4449" y="242"/>
                    <a:pt x="4469" y="594"/>
                    <a:pt x="4423" y="884"/>
                  </a:cubicBezTo>
                  <a:cubicBezTo>
                    <a:pt x="4356" y="1299"/>
                    <a:pt x="4216" y="1702"/>
                    <a:pt x="4131" y="2115"/>
                  </a:cubicBezTo>
                  <a:cubicBezTo>
                    <a:pt x="4046" y="2528"/>
                    <a:pt x="4019" y="2965"/>
                    <a:pt x="4174" y="3343"/>
                  </a:cubicBezTo>
                  <a:cubicBezTo>
                    <a:pt x="4240" y="3505"/>
                    <a:pt x="4233" y="3633"/>
                    <a:pt x="4410" y="3636"/>
                  </a:cubicBezTo>
                  <a:cubicBezTo>
                    <a:pt x="4635" y="3641"/>
                    <a:pt x="4944" y="2597"/>
                    <a:pt x="5012" y="2348"/>
                  </a:cubicBezTo>
                  <a:cubicBezTo>
                    <a:pt x="5265" y="1418"/>
                    <a:pt x="6229" y="2091"/>
                    <a:pt x="5930" y="2973"/>
                  </a:cubicBezTo>
                  <a:cubicBezTo>
                    <a:pt x="5689" y="3683"/>
                    <a:pt x="5190" y="4088"/>
                    <a:pt x="5151" y="4718"/>
                  </a:cubicBezTo>
                  <a:cubicBezTo>
                    <a:pt x="5145" y="4810"/>
                    <a:pt x="5154" y="4912"/>
                    <a:pt x="5220" y="4972"/>
                  </a:cubicBezTo>
                  <a:cubicBezTo>
                    <a:pt x="5313" y="5054"/>
                    <a:pt x="5474" y="5008"/>
                    <a:pt x="5563" y="4912"/>
                  </a:cubicBezTo>
                  <a:cubicBezTo>
                    <a:pt x="5653" y="4816"/>
                    <a:pt x="5719" y="4660"/>
                    <a:pt x="5765" y="4538"/>
                  </a:cubicBezTo>
                  <a:cubicBezTo>
                    <a:pt x="5810" y="4416"/>
                    <a:pt x="5873" y="4289"/>
                    <a:pt x="5986" y="4225"/>
                  </a:cubicBezTo>
                  <a:cubicBezTo>
                    <a:pt x="6201" y="4103"/>
                    <a:pt x="6458" y="4301"/>
                    <a:pt x="6500" y="4536"/>
                  </a:cubicBezTo>
                  <a:cubicBezTo>
                    <a:pt x="6585" y="5012"/>
                    <a:pt x="5918" y="5310"/>
                    <a:pt x="5587" y="5855"/>
                  </a:cubicBezTo>
                  <a:lnTo>
                    <a:pt x="1672" y="5855"/>
                  </a:lnTo>
                  <a:close/>
                </a:path>
              </a:pathLst>
            </a:custGeom>
            <a:solidFill>
              <a:srgbClr val="2C5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2" name="Freeform 7">
              <a:extLst>
                <a:ext uri="{FF2B5EF4-FFF2-40B4-BE49-F238E27FC236}">
                  <a16:creationId xmlns:a16="http://schemas.microsoft.com/office/drawing/2014/main" id="{3BBD8ED3-AA58-4320-8E9C-A40443255DD6}"/>
                </a:ext>
              </a:extLst>
            </p:cNvPr>
            <p:cNvSpPr>
              <a:spLocks/>
            </p:cNvSpPr>
            <p:nvPr userDrawn="1"/>
          </p:nvSpPr>
          <p:spPr bwMode="auto">
            <a:xfrm>
              <a:off x="6056313" y="990600"/>
              <a:ext cx="2606675" cy="2571750"/>
            </a:xfrm>
            <a:custGeom>
              <a:avLst/>
              <a:gdLst>
                <a:gd name="T0" fmla="*/ 2351 w 7239"/>
                <a:gd name="T1" fmla="*/ 834 h 7139"/>
                <a:gd name="T2" fmla="*/ 1928 w 7239"/>
                <a:gd name="T3" fmla="*/ 1087 h 7139"/>
                <a:gd name="T4" fmla="*/ 1777 w 7239"/>
                <a:gd name="T5" fmla="*/ 1198 h 7139"/>
                <a:gd name="T6" fmla="*/ 1125 w 7239"/>
                <a:gd name="T7" fmla="*/ 1840 h 7139"/>
                <a:gd name="T8" fmla="*/ 618 w 7239"/>
                <a:gd name="T9" fmla="*/ 2616 h 7139"/>
                <a:gd name="T10" fmla="*/ 279 w 7239"/>
                <a:gd name="T11" fmla="*/ 3451 h 7139"/>
                <a:gd name="T12" fmla="*/ 160 w 7239"/>
                <a:gd name="T13" fmla="*/ 3925 h 7139"/>
                <a:gd name="T14" fmla="*/ 382 w 7239"/>
                <a:gd name="T15" fmla="*/ 6167 h 7139"/>
                <a:gd name="T16" fmla="*/ 2189 w 7239"/>
                <a:gd name="T17" fmla="*/ 7079 h 7139"/>
                <a:gd name="T18" fmla="*/ 4522 w 7239"/>
                <a:gd name="T19" fmla="*/ 6851 h 7139"/>
                <a:gd name="T20" fmla="*/ 6688 w 7239"/>
                <a:gd name="T21" fmla="*/ 5588 h 7139"/>
                <a:gd name="T22" fmla="*/ 7062 w 7239"/>
                <a:gd name="T23" fmla="*/ 4429 h 7139"/>
                <a:gd name="T24" fmla="*/ 7165 w 7239"/>
                <a:gd name="T25" fmla="*/ 3064 h 7139"/>
                <a:gd name="T26" fmla="*/ 7239 w 7239"/>
                <a:gd name="T27" fmla="*/ 1785 h 7139"/>
                <a:gd name="T28" fmla="*/ 7239 w 7239"/>
                <a:gd name="T29" fmla="*/ 1753 h 7139"/>
                <a:gd name="T30" fmla="*/ 7047 w 7239"/>
                <a:gd name="T31" fmla="*/ 679 h 7139"/>
                <a:gd name="T32" fmla="*/ 6313 w 7239"/>
                <a:gd name="T33" fmla="*/ 77 h 7139"/>
                <a:gd name="T34" fmla="*/ 5695 w 7239"/>
                <a:gd name="T35" fmla="*/ 1 h 7139"/>
                <a:gd name="T36" fmla="*/ 4560 w 7239"/>
                <a:gd name="T37" fmla="*/ 96 h 7139"/>
                <a:gd name="T38" fmla="*/ 3671 w 7239"/>
                <a:gd name="T39" fmla="*/ 278 h 7139"/>
                <a:gd name="T40" fmla="*/ 3422 w 7239"/>
                <a:gd name="T41" fmla="*/ 354 h 7139"/>
                <a:gd name="T42" fmla="*/ 2548 w 7239"/>
                <a:gd name="T43" fmla="*/ 734 h 7139"/>
                <a:gd name="T44" fmla="*/ 2351 w 7239"/>
                <a:gd name="T45" fmla="*/ 834 h 7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9" h="7139">
                  <a:moveTo>
                    <a:pt x="2351" y="834"/>
                  </a:moveTo>
                  <a:cubicBezTo>
                    <a:pt x="2205" y="911"/>
                    <a:pt x="2063" y="993"/>
                    <a:pt x="1928" y="1087"/>
                  </a:cubicBezTo>
                  <a:cubicBezTo>
                    <a:pt x="1877" y="1123"/>
                    <a:pt x="1826" y="1160"/>
                    <a:pt x="1777" y="1198"/>
                  </a:cubicBezTo>
                  <a:cubicBezTo>
                    <a:pt x="1537" y="1387"/>
                    <a:pt x="1318" y="1603"/>
                    <a:pt x="1125" y="1840"/>
                  </a:cubicBezTo>
                  <a:cubicBezTo>
                    <a:pt x="929" y="2080"/>
                    <a:pt x="760" y="2341"/>
                    <a:pt x="618" y="2616"/>
                  </a:cubicBezTo>
                  <a:cubicBezTo>
                    <a:pt x="479" y="2883"/>
                    <a:pt x="366" y="3164"/>
                    <a:pt x="279" y="3451"/>
                  </a:cubicBezTo>
                  <a:cubicBezTo>
                    <a:pt x="232" y="3607"/>
                    <a:pt x="190" y="3765"/>
                    <a:pt x="160" y="3925"/>
                  </a:cubicBezTo>
                  <a:cubicBezTo>
                    <a:pt x="0" y="4730"/>
                    <a:pt x="26" y="5575"/>
                    <a:pt x="382" y="6167"/>
                  </a:cubicBezTo>
                  <a:cubicBezTo>
                    <a:pt x="753" y="6785"/>
                    <a:pt x="1460" y="7020"/>
                    <a:pt x="2189" y="7079"/>
                  </a:cubicBezTo>
                  <a:cubicBezTo>
                    <a:pt x="2935" y="7139"/>
                    <a:pt x="3729" y="7055"/>
                    <a:pt x="4522" y="6851"/>
                  </a:cubicBezTo>
                  <a:cubicBezTo>
                    <a:pt x="5254" y="6662"/>
                    <a:pt x="6168" y="6359"/>
                    <a:pt x="6688" y="5588"/>
                  </a:cubicBezTo>
                  <a:cubicBezTo>
                    <a:pt x="6933" y="5224"/>
                    <a:pt x="7021" y="4815"/>
                    <a:pt x="7062" y="4429"/>
                  </a:cubicBezTo>
                  <a:cubicBezTo>
                    <a:pt x="7111" y="3971"/>
                    <a:pt x="7132" y="3518"/>
                    <a:pt x="7165" y="3064"/>
                  </a:cubicBezTo>
                  <a:cubicBezTo>
                    <a:pt x="7196" y="2637"/>
                    <a:pt x="7238" y="2205"/>
                    <a:pt x="7239" y="1785"/>
                  </a:cubicBezTo>
                  <a:lnTo>
                    <a:pt x="7239" y="1753"/>
                  </a:lnTo>
                  <a:cubicBezTo>
                    <a:pt x="7238" y="1370"/>
                    <a:pt x="7198" y="988"/>
                    <a:pt x="7047" y="679"/>
                  </a:cubicBezTo>
                  <a:cubicBezTo>
                    <a:pt x="6896" y="370"/>
                    <a:pt x="6638" y="170"/>
                    <a:pt x="6313" y="77"/>
                  </a:cubicBezTo>
                  <a:cubicBezTo>
                    <a:pt x="6113" y="19"/>
                    <a:pt x="5903" y="1"/>
                    <a:pt x="5695" y="1"/>
                  </a:cubicBezTo>
                  <a:cubicBezTo>
                    <a:pt x="5315" y="0"/>
                    <a:pt x="4935" y="42"/>
                    <a:pt x="4560" y="96"/>
                  </a:cubicBezTo>
                  <a:cubicBezTo>
                    <a:pt x="4260" y="139"/>
                    <a:pt x="3963" y="197"/>
                    <a:pt x="3671" y="278"/>
                  </a:cubicBezTo>
                  <a:cubicBezTo>
                    <a:pt x="3588" y="301"/>
                    <a:pt x="3504" y="326"/>
                    <a:pt x="3422" y="354"/>
                  </a:cubicBezTo>
                  <a:cubicBezTo>
                    <a:pt x="3120" y="454"/>
                    <a:pt x="2833" y="595"/>
                    <a:pt x="2548" y="734"/>
                  </a:cubicBezTo>
                  <a:cubicBezTo>
                    <a:pt x="2482" y="767"/>
                    <a:pt x="2416" y="800"/>
                    <a:pt x="2351" y="834"/>
                  </a:cubicBez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3" name="Freeform 8">
              <a:extLst>
                <a:ext uri="{FF2B5EF4-FFF2-40B4-BE49-F238E27FC236}">
                  <a16:creationId xmlns:a16="http://schemas.microsoft.com/office/drawing/2014/main" id="{26C33C88-6212-40EB-8019-FAFC90F4B5A8}"/>
                </a:ext>
              </a:extLst>
            </p:cNvPr>
            <p:cNvSpPr>
              <a:spLocks/>
            </p:cNvSpPr>
            <p:nvPr userDrawn="1"/>
          </p:nvSpPr>
          <p:spPr bwMode="auto">
            <a:xfrm>
              <a:off x="6777038" y="1562100"/>
              <a:ext cx="277812" cy="381000"/>
            </a:xfrm>
            <a:custGeom>
              <a:avLst/>
              <a:gdLst>
                <a:gd name="T0" fmla="*/ 347 w 773"/>
                <a:gd name="T1" fmla="*/ 507 h 1055"/>
                <a:gd name="T2" fmla="*/ 328 w 773"/>
                <a:gd name="T3" fmla="*/ 524 h 1055"/>
                <a:gd name="T4" fmla="*/ 341 w 773"/>
                <a:gd name="T5" fmla="*/ 573 h 1055"/>
                <a:gd name="T6" fmla="*/ 392 w 773"/>
                <a:gd name="T7" fmla="*/ 912 h 1055"/>
                <a:gd name="T8" fmla="*/ 480 w 773"/>
                <a:gd name="T9" fmla="*/ 1020 h 1055"/>
                <a:gd name="T10" fmla="*/ 539 w 773"/>
                <a:gd name="T11" fmla="*/ 1047 h 1055"/>
                <a:gd name="T12" fmla="*/ 599 w 773"/>
                <a:gd name="T13" fmla="*/ 1051 h 1055"/>
                <a:gd name="T14" fmla="*/ 750 w 773"/>
                <a:gd name="T15" fmla="*/ 778 h 1055"/>
                <a:gd name="T16" fmla="*/ 758 w 773"/>
                <a:gd name="T17" fmla="*/ 490 h 1055"/>
                <a:gd name="T18" fmla="*/ 766 w 773"/>
                <a:gd name="T19" fmla="*/ 466 h 1055"/>
                <a:gd name="T20" fmla="*/ 769 w 773"/>
                <a:gd name="T21" fmla="*/ 433 h 1055"/>
                <a:gd name="T22" fmla="*/ 769 w 773"/>
                <a:gd name="T23" fmla="*/ 394 h 1055"/>
                <a:gd name="T24" fmla="*/ 767 w 773"/>
                <a:gd name="T25" fmla="*/ 350 h 1055"/>
                <a:gd name="T26" fmla="*/ 762 w 773"/>
                <a:gd name="T27" fmla="*/ 304 h 1055"/>
                <a:gd name="T28" fmla="*/ 756 w 773"/>
                <a:gd name="T29" fmla="*/ 258 h 1055"/>
                <a:gd name="T30" fmla="*/ 750 w 773"/>
                <a:gd name="T31" fmla="*/ 214 h 1055"/>
                <a:gd name="T32" fmla="*/ 743 w 773"/>
                <a:gd name="T33" fmla="*/ 174 h 1055"/>
                <a:gd name="T34" fmla="*/ 737 w 773"/>
                <a:gd name="T35" fmla="*/ 140 h 1055"/>
                <a:gd name="T36" fmla="*/ 729 w 773"/>
                <a:gd name="T37" fmla="*/ 103 h 1055"/>
                <a:gd name="T38" fmla="*/ 706 w 773"/>
                <a:gd name="T39" fmla="*/ 53 h 1055"/>
                <a:gd name="T40" fmla="*/ 659 w 773"/>
                <a:gd name="T41" fmla="*/ 14 h 1055"/>
                <a:gd name="T42" fmla="*/ 622 w 773"/>
                <a:gd name="T43" fmla="*/ 12 h 1055"/>
                <a:gd name="T44" fmla="*/ 568 w 773"/>
                <a:gd name="T45" fmla="*/ 66 h 1055"/>
                <a:gd name="T46" fmla="*/ 470 w 773"/>
                <a:gd name="T47" fmla="*/ 12 h 1055"/>
                <a:gd name="T48" fmla="*/ 417 w 773"/>
                <a:gd name="T49" fmla="*/ 73 h 1055"/>
                <a:gd name="T50" fmla="*/ 326 w 773"/>
                <a:gd name="T51" fmla="*/ 28 h 1055"/>
                <a:gd name="T52" fmla="*/ 258 w 773"/>
                <a:gd name="T53" fmla="*/ 111 h 1055"/>
                <a:gd name="T54" fmla="*/ 159 w 773"/>
                <a:gd name="T55" fmla="*/ 164 h 1055"/>
                <a:gd name="T56" fmla="*/ 0 w 773"/>
                <a:gd name="T57" fmla="*/ 301 h 1055"/>
                <a:gd name="T58" fmla="*/ 63 w 773"/>
                <a:gd name="T59" fmla="*/ 429 h 1055"/>
                <a:gd name="T60" fmla="*/ 211 w 773"/>
                <a:gd name="T61" fmla="*/ 468 h 1055"/>
                <a:gd name="T62" fmla="*/ 225 w 773"/>
                <a:gd name="T63" fmla="*/ 465 h 1055"/>
                <a:gd name="T64" fmla="*/ 238 w 773"/>
                <a:gd name="T65" fmla="*/ 430 h 1055"/>
                <a:gd name="T66" fmla="*/ 239 w 773"/>
                <a:gd name="T67" fmla="*/ 400 h 1055"/>
                <a:gd name="T68" fmla="*/ 335 w 773"/>
                <a:gd name="T69" fmla="*/ 380 h 1055"/>
                <a:gd name="T70" fmla="*/ 386 w 773"/>
                <a:gd name="T71" fmla="*/ 341 h 1055"/>
                <a:gd name="T72" fmla="*/ 394 w 773"/>
                <a:gd name="T73" fmla="*/ 316 h 1055"/>
                <a:gd name="T74" fmla="*/ 462 w 773"/>
                <a:gd name="T75" fmla="*/ 376 h 1055"/>
                <a:gd name="T76" fmla="*/ 568 w 773"/>
                <a:gd name="T77" fmla="*/ 270 h 1055"/>
                <a:gd name="T78" fmla="*/ 622 w 773"/>
                <a:gd name="T79" fmla="*/ 301 h 1055"/>
                <a:gd name="T80" fmla="*/ 493 w 773"/>
                <a:gd name="T81" fmla="*/ 467 h 1055"/>
                <a:gd name="T82" fmla="*/ 419 w 773"/>
                <a:gd name="T83" fmla="*/ 489 h 1055"/>
                <a:gd name="T84" fmla="*/ 347 w 773"/>
                <a:gd name="T85" fmla="*/ 5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1055">
                  <a:moveTo>
                    <a:pt x="347" y="507"/>
                  </a:moveTo>
                  <a:cubicBezTo>
                    <a:pt x="333" y="512"/>
                    <a:pt x="329" y="516"/>
                    <a:pt x="328" y="524"/>
                  </a:cubicBezTo>
                  <a:cubicBezTo>
                    <a:pt x="327" y="532"/>
                    <a:pt x="339" y="565"/>
                    <a:pt x="341" y="573"/>
                  </a:cubicBezTo>
                  <a:cubicBezTo>
                    <a:pt x="351" y="617"/>
                    <a:pt x="373" y="810"/>
                    <a:pt x="392" y="912"/>
                  </a:cubicBezTo>
                  <a:cubicBezTo>
                    <a:pt x="401" y="963"/>
                    <a:pt x="465" y="1010"/>
                    <a:pt x="480" y="1020"/>
                  </a:cubicBezTo>
                  <a:cubicBezTo>
                    <a:pt x="495" y="1030"/>
                    <a:pt x="522" y="1042"/>
                    <a:pt x="539" y="1047"/>
                  </a:cubicBezTo>
                  <a:cubicBezTo>
                    <a:pt x="556" y="1053"/>
                    <a:pt x="579" y="1055"/>
                    <a:pt x="599" y="1051"/>
                  </a:cubicBezTo>
                  <a:cubicBezTo>
                    <a:pt x="706" y="1032"/>
                    <a:pt x="773" y="915"/>
                    <a:pt x="750" y="778"/>
                  </a:cubicBezTo>
                  <a:cubicBezTo>
                    <a:pt x="728" y="642"/>
                    <a:pt x="720" y="566"/>
                    <a:pt x="758" y="490"/>
                  </a:cubicBezTo>
                  <a:cubicBezTo>
                    <a:pt x="762" y="482"/>
                    <a:pt x="764" y="474"/>
                    <a:pt x="766" y="466"/>
                  </a:cubicBezTo>
                  <a:cubicBezTo>
                    <a:pt x="768" y="455"/>
                    <a:pt x="768" y="444"/>
                    <a:pt x="769" y="433"/>
                  </a:cubicBezTo>
                  <a:cubicBezTo>
                    <a:pt x="770" y="420"/>
                    <a:pt x="770" y="407"/>
                    <a:pt x="769" y="394"/>
                  </a:cubicBezTo>
                  <a:cubicBezTo>
                    <a:pt x="769" y="379"/>
                    <a:pt x="768" y="365"/>
                    <a:pt x="767" y="350"/>
                  </a:cubicBezTo>
                  <a:cubicBezTo>
                    <a:pt x="765" y="335"/>
                    <a:pt x="764" y="320"/>
                    <a:pt x="762" y="304"/>
                  </a:cubicBezTo>
                  <a:cubicBezTo>
                    <a:pt x="760" y="289"/>
                    <a:pt x="758" y="274"/>
                    <a:pt x="756" y="258"/>
                  </a:cubicBezTo>
                  <a:cubicBezTo>
                    <a:pt x="754" y="244"/>
                    <a:pt x="752" y="229"/>
                    <a:pt x="750" y="214"/>
                  </a:cubicBezTo>
                  <a:cubicBezTo>
                    <a:pt x="747" y="201"/>
                    <a:pt x="745" y="188"/>
                    <a:pt x="743" y="174"/>
                  </a:cubicBezTo>
                  <a:cubicBezTo>
                    <a:pt x="741" y="163"/>
                    <a:pt x="739" y="152"/>
                    <a:pt x="737" y="140"/>
                  </a:cubicBezTo>
                  <a:cubicBezTo>
                    <a:pt x="734" y="128"/>
                    <a:pt x="732" y="116"/>
                    <a:pt x="729" y="103"/>
                  </a:cubicBezTo>
                  <a:cubicBezTo>
                    <a:pt x="725" y="85"/>
                    <a:pt x="716" y="68"/>
                    <a:pt x="706" y="53"/>
                  </a:cubicBezTo>
                  <a:cubicBezTo>
                    <a:pt x="694" y="36"/>
                    <a:pt x="679" y="21"/>
                    <a:pt x="659" y="14"/>
                  </a:cubicBezTo>
                  <a:cubicBezTo>
                    <a:pt x="647" y="10"/>
                    <a:pt x="634" y="9"/>
                    <a:pt x="622" y="12"/>
                  </a:cubicBezTo>
                  <a:cubicBezTo>
                    <a:pt x="563" y="29"/>
                    <a:pt x="568" y="66"/>
                    <a:pt x="568" y="66"/>
                  </a:cubicBezTo>
                  <a:cubicBezTo>
                    <a:pt x="568" y="66"/>
                    <a:pt x="524" y="0"/>
                    <a:pt x="470" y="12"/>
                  </a:cubicBezTo>
                  <a:cubicBezTo>
                    <a:pt x="422" y="23"/>
                    <a:pt x="417" y="73"/>
                    <a:pt x="417" y="73"/>
                  </a:cubicBezTo>
                  <a:cubicBezTo>
                    <a:pt x="417" y="73"/>
                    <a:pt x="379" y="12"/>
                    <a:pt x="326" y="28"/>
                  </a:cubicBezTo>
                  <a:cubicBezTo>
                    <a:pt x="273" y="43"/>
                    <a:pt x="265" y="81"/>
                    <a:pt x="258" y="111"/>
                  </a:cubicBezTo>
                  <a:cubicBezTo>
                    <a:pt x="250" y="141"/>
                    <a:pt x="235" y="156"/>
                    <a:pt x="159" y="164"/>
                  </a:cubicBezTo>
                  <a:cubicBezTo>
                    <a:pt x="83" y="172"/>
                    <a:pt x="0" y="232"/>
                    <a:pt x="0" y="301"/>
                  </a:cubicBezTo>
                  <a:cubicBezTo>
                    <a:pt x="0" y="347"/>
                    <a:pt x="12" y="394"/>
                    <a:pt x="63" y="429"/>
                  </a:cubicBezTo>
                  <a:cubicBezTo>
                    <a:pt x="114" y="464"/>
                    <a:pt x="206" y="468"/>
                    <a:pt x="211" y="468"/>
                  </a:cubicBezTo>
                  <a:cubicBezTo>
                    <a:pt x="216" y="468"/>
                    <a:pt x="221" y="467"/>
                    <a:pt x="225" y="465"/>
                  </a:cubicBezTo>
                  <a:cubicBezTo>
                    <a:pt x="243" y="459"/>
                    <a:pt x="241" y="445"/>
                    <a:pt x="238" y="430"/>
                  </a:cubicBezTo>
                  <a:cubicBezTo>
                    <a:pt x="237" y="427"/>
                    <a:pt x="226" y="402"/>
                    <a:pt x="239" y="400"/>
                  </a:cubicBezTo>
                  <a:cubicBezTo>
                    <a:pt x="243" y="399"/>
                    <a:pt x="325" y="383"/>
                    <a:pt x="335" y="380"/>
                  </a:cubicBezTo>
                  <a:cubicBezTo>
                    <a:pt x="342" y="378"/>
                    <a:pt x="370" y="372"/>
                    <a:pt x="386" y="341"/>
                  </a:cubicBezTo>
                  <a:cubicBezTo>
                    <a:pt x="391" y="333"/>
                    <a:pt x="394" y="325"/>
                    <a:pt x="394" y="316"/>
                  </a:cubicBezTo>
                  <a:cubicBezTo>
                    <a:pt x="394" y="316"/>
                    <a:pt x="409" y="384"/>
                    <a:pt x="462" y="376"/>
                  </a:cubicBezTo>
                  <a:cubicBezTo>
                    <a:pt x="515" y="369"/>
                    <a:pt x="552" y="325"/>
                    <a:pt x="568" y="270"/>
                  </a:cubicBezTo>
                  <a:cubicBezTo>
                    <a:pt x="572" y="259"/>
                    <a:pt x="606" y="248"/>
                    <a:pt x="622" y="301"/>
                  </a:cubicBezTo>
                  <a:cubicBezTo>
                    <a:pt x="643" y="369"/>
                    <a:pt x="568" y="445"/>
                    <a:pt x="493" y="467"/>
                  </a:cubicBezTo>
                  <a:cubicBezTo>
                    <a:pt x="468" y="475"/>
                    <a:pt x="443" y="482"/>
                    <a:pt x="419" y="489"/>
                  </a:cubicBezTo>
                  <a:cubicBezTo>
                    <a:pt x="400" y="495"/>
                    <a:pt x="347" y="507"/>
                    <a:pt x="347" y="50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4" name="Freeform 9">
              <a:extLst>
                <a:ext uri="{FF2B5EF4-FFF2-40B4-BE49-F238E27FC236}">
                  <a16:creationId xmlns:a16="http://schemas.microsoft.com/office/drawing/2014/main" id="{67BADCDE-B540-4CAC-B255-EBD5E5946772}"/>
                </a:ext>
              </a:extLst>
            </p:cNvPr>
            <p:cNvSpPr>
              <a:spLocks/>
            </p:cNvSpPr>
            <p:nvPr userDrawn="1"/>
          </p:nvSpPr>
          <p:spPr bwMode="auto">
            <a:xfrm>
              <a:off x="6753225" y="2398713"/>
              <a:ext cx="1074737" cy="811212"/>
            </a:xfrm>
            <a:custGeom>
              <a:avLst/>
              <a:gdLst>
                <a:gd name="T0" fmla="*/ 2544 w 2982"/>
                <a:gd name="T1" fmla="*/ 1764 h 2252"/>
                <a:gd name="T2" fmla="*/ 1068 w 2982"/>
                <a:gd name="T3" fmla="*/ 1619 h 2252"/>
                <a:gd name="T4" fmla="*/ 1042 w 2982"/>
                <a:gd name="T5" fmla="*/ 1597 h 2252"/>
                <a:gd name="T6" fmla="*/ 1111 w 2982"/>
                <a:gd name="T7" fmla="*/ 1492 h 2252"/>
                <a:gd name="T8" fmla="*/ 1106 w 2982"/>
                <a:gd name="T9" fmla="*/ 1358 h 2252"/>
                <a:gd name="T10" fmla="*/ 981 w 2982"/>
                <a:gd name="T11" fmla="*/ 1332 h 2252"/>
                <a:gd name="T12" fmla="*/ 920 w 2982"/>
                <a:gd name="T13" fmla="*/ 1417 h 2252"/>
                <a:gd name="T14" fmla="*/ 942 w 2982"/>
                <a:gd name="T15" fmla="*/ 1492 h 2252"/>
                <a:gd name="T16" fmla="*/ 934 w 2982"/>
                <a:gd name="T17" fmla="*/ 1544 h 2252"/>
                <a:gd name="T18" fmla="*/ 889 w 2982"/>
                <a:gd name="T19" fmla="*/ 1544 h 2252"/>
                <a:gd name="T20" fmla="*/ 679 w 2982"/>
                <a:gd name="T21" fmla="*/ 1454 h 2252"/>
                <a:gd name="T22" fmla="*/ 652 w 2982"/>
                <a:gd name="T23" fmla="*/ 1404 h 2252"/>
                <a:gd name="T24" fmla="*/ 841 w 2982"/>
                <a:gd name="T25" fmla="*/ 1338 h 2252"/>
                <a:gd name="T26" fmla="*/ 1162 w 2982"/>
                <a:gd name="T27" fmla="*/ 1170 h 2252"/>
                <a:gd name="T28" fmla="*/ 1275 w 2982"/>
                <a:gd name="T29" fmla="*/ 1303 h 2252"/>
                <a:gd name="T30" fmla="*/ 1209 w 2982"/>
                <a:gd name="T31" fmla="*/ 1542 h 2252"/>
                <a:gd name="T32" fmla="*/ 1576 w 2982"/>
                <a:gd name="T33" fmla="*/ 1256 h 2252"/>
                <a:gd name="T34" fmla="*/ 1643 w 2982"/>
                <a:gd name="T35" fmla="*/ 1176 h 2252"/>
                <a:gd name="T36" fmla="*/ 2018 w 2982"/>
                <a:gd name="T37" fmla="*/ 1015 h 2252"/>
                <a:gd name="T38" fmla="*/ 2103 w 2982"/>
                <a:gd name="T39" fmla="*/ 826 h 2252"/>
                <a:gd name="T40" fmla="*/ 2033 w 2982"/>
                <a:gd name="T41" fmla="*/ 617 h 2252"/>
                <a:gd name="T42" fmla="*/ 2102 w 2982"/>
                <a:gd name="T43" fmla="*/ 513 h 2252"/>
                <a:gd name="T44" fmla="*/ 2451 w 2982"/>
                <a:gd name="T45" fmla="*/ 427 h 2252"/>
                <a:gd name="T46" fmla="*/ 2486 w 2982"/>
                <a:gd name="T47" fmla="*/ 363 h 2252"/>
                <a:gd name="T48" fmla="*/ 2330 w 2982"/>
                <a:gd name="T49" fmla="*/ 39 h 2252"/>
                <a:gd name="T50" fmla="*/ 2273 w 2982"/>
                <a:gd name="T51" fmla="*/ 10 h 2252"/>
                <a:gd name="T52" fmla="*/ 1770 w 2982"/>
                <a:gd name="T53" fmla="*/ 178 h 2252"/>
                <a:gd name="T54" fmla="*/ 1653 w 2982"/>
                <a:gd name="T55" fmla="*/ 423 h 2252"/>
                <a:gd name="T56" fmla="*/ 1675 w 2982"/>
                <a:gd name="T57" fmla="*/ 561 h 2252"/>
                <a:gd name="T58" fmla="*/ 1590 w 2982"/>
                <a:gd name="T59" fmla="*/ 813 h 2252"/>
                <a:gd name="T60" fmla="*/ 1255 w 2982"/>
                <a:gd name="T61" fmla="*/ 989 h 2252"/>
                <a:gd name="T62" fmla="*/ 1085 w 2982"/>
                <a:gd name="T63" fmla="*/ 900 h 2252"/>
                <a:gd name="T64" fmla="*/ 1026 w 2982"/>
                <a:gd name="T65" fmla="*/ 704 h 2252"/>
                <a:gd name="T66" fmla="*/ 518 w 2982"/>
                <a:gd name="T67" fmla="*/ 489 h 2252"/>
                <a:gd name="T68" fmla="*/ 621 w 2982"/>
                <a:gd name="T69" fmla="*/ 615 h 2252"/>
                <a:gd name="T70" fmla="*/ 655 w 2982"/>
                <a:gd name="T71" fmla="*/ 700 h 2252"/>
                <a:gd name="T72" fmla="*/ 761 w 2982"/>
                <a:gd name="T73" fmla="*/ 777 h 2252"/>
                <a:gd name="T74" fmla="*/ 727 w 2982"/>
                <a:gd name="T75" fmla="*/ 794 h 2252"/>
                <a:gd name="T76" fmla="*/ 346 w 2982"/>
                <a:gd name="T77" fmla="*/ 990 h 2252"/>
                <a:gd name="T78" fmla="*/ 540 w 2982"/>
                <a:gd name="T79" fmla="*/ 1034 h 2252"/>
                <a:gd name="T80" fmla="*/ 740 w 2982"/>
                <a:gd name="T81" fmla="*/ 1091 h 2252"/>
                <a:gd name="T82" fmla="*/ 611 w 2982"/>
                <a:gd name="T83" fmla="*/ 1390 h 2252"/>
                <a:gd name="T84" fmla="*/ 567 w 2982"/>
                <a:gd name="T85" fmla="*/ 1410 h 2252"/>
                <a:gd name="T86" fmla="*/ 477 w 2982"/>
                <a:gd name="T87" fmla="*/ 1214 h 2252"/>
                <a:gd name="T88" fmla="*/ 454 w 2982"/>
                <a:gd name="T89" fmla="*/ 1158 h 2252"/>
                <a:gd name="T90" fmla="*/ 61 w 2982"/>
                <a:gd name="T91" fmla="*/ 1329 h 2252"/>
                <a:gd name="T92" fmla="*/ 223 w 2982"/>
                <a:gd name="T93" fmla="*/ 1647 h 2252"/>
                <a:gd name="T94" fmla="*/ 234 w 2982"/>
                <a:gd name="T95" fmla="*/ 1640 h 2252"/>
                <a:gd name="T96" fmla="*/ 257 w 2982"/>
                <a:gd name="T97" fmla="*/ 1534 h 2252"/>
                <a:gd name="T98" fmla="*/ 398 w 2982"/>
                <a:gd name="T99" fmla="*/ 1473 h 2252"/>
                <a:gd name="T100" fmla="*/ 789 w 2982"/>
                <a:gd name="T101" fmla="*/ 1677 h 2252"/>
                <a:gd name="T102" fmla="*/ 805 w 2982"/>
                <a:gd name="T103" fmla="*/ 1738 h 2252"/>
                <a:gd name="T104" fmla="*/ 702 w 2982"/>
                <a:gd name="T105" fmla="*/ 1874 h 2252"/>
                <a:gd name="T106" fmla="*/ 703 w 2982"/>
                <a:gd name="T107" fmla="*/ 2015 h 2252"/>
                <a:gd name="T108" fmla="*/ 839 w 2982"/>
                <a:gd name="T109" fmla="*/ 2041 h 2252"/>
                <a:gd name="T110" fmla="*/ 877 w 2982"/>
                <a:gd name="T111" fmla="*/ 1902 h 2252"/>
                <a:gd name="T112" fmla="*/ 905 w 2982"/>
                <a:gd name="T113" fmla="*/ 1774 h 2252"/>
                <a:gd name="T114" fmla="*/ 950 w 2982"/>
                <a:gd name="T115" fmla="*/ 1758 h 2252"/>
                <a:gd name="T116" fmla="*/ 1115 w 2982"/>
                <a:gd name="T117" fmla="*/ 1846 h 2252"/>
                <a:gd name="T118" fmla="*/ 2671 w 2982"/>
                <a:gd name="T119" fmla="*/ 2133 h 2252"/>
                <a:gd name="T120" fmla="*/ 2982 w 2982"/>
                <a:gd name="T121" fmla="*/ 2001 h 2252"/>
                <a:gd name="T122" fmla="*/ 2544 w 2982"/>
                <a:gd name="T123" fmla="*/ 1764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2" h="2252">
                  <a:moveTo>
                    <a:pt x="2544" y="1764"/>
                  </a:moveTo>
                  <a:cubicBezTo>
                    <a:pt x="1974" y="1902"/>
                    <a:pt x="1182" y="1672"/>
                    <a:pt x="1068" y="1619"/>
                  </a:cubicBezTo>
                  <a:cubicBezTo>
                    <a:pt x="1057" y="1614"/>
                    <a:pt x="1045" y="1603"/>
                    <a:pt x="1042" y="1597"/>
                  </a:cubicBezTo>
                  <a:cubicBezTo>
                    <a:pt x="1024" y="1561"/>
                    <a:pt x="1086" y="1528"/>
                    <a:pt x="1111" y="1492"/>
                  </a:cubicBezTo>
                  <a:cubicBezTo>
                    <a:pt x="1145" y="1446"/>
                    <a:pt x="1143" y="1400"/>
                    <a:pt x="1106" y="1358"/>
                  </a:cubicBezTo>
                  <a:cubicBezTo>
                    <a:pt x="1072" y="1319"/>
                    <a:pt x="1028" y="1308"/>
                    <a:pt x="981" y="1332"/>
                  </a:cubicBezTo>
                  <a:cubicBezTo>
                    <a:pt x="943" y="1351"/>
                    <a:pt x="921" y="1381"/>
                    <a:pt x="920" y="1417"/>
                  </a:cubicBezTo>
                  <a:cubicBezTo>
                    <a:pt x="918" y="1449"/>
                    <a:pt x="934" y="1480"/>
                    <a:pt x="942" y="1492"/>
                  </a:cubicBezTo>
                  <a:cubicBezTo>
                    <a:pt x="954" y="1512"/>
                    <a:pt x="947" y="1528"/>
                    <a:pt x="934" y="1544"/>
                  </a:cubicBezTo>
                  <a:cubicBezTo>
                    <a:pt x="920" y="1560"/>
                    <a:pt x="904" y="1550"/>
                    <a:pt x="889" y="1544"/>
                  </a:cubicBezTo>
                  <a:cubicBezTo>
                    <a:pt x="819" y="1515"/>
                    <a:pt x="749" y="1485"/>
                    <a:pt x="679" y="1454"/>
                  </a:cubicBezTo>
                  <a:cubicBezTo>
                    <a:pt x="649" y="1441"/>
                    <a:pt x="638" y="1441"/>
                    <a:pt x="652" y="1404"/>
                  </a:cubicBezTo>
                  <a:cubicBezTo>
                    <a:pt x="687" y="1313"/>
                    <a:pt x="763" y="1291"/>
                    <a:pt x="841" y="1338"/>
                  </a:cubicBezTo>
                  <a:cubicBezTo>
                    <a:pt x="910" y="1170"/>
                    <a:pt x="1031" y="1107"/>
                    <a:pt x="1162" y="1170"/>
                  </a:cubicBezTo>
                  <a:cubicBezTo>
                    <a:pt x="1219" y="1197"/>
                    <a:pt x="1255" y="1243"/>
                    <a:pt x="1275" y="1303"/>
                  </a:cubicBezTo>
                  <a:cubicBezTo>
                    <a:pt x="1307" y="1394"/>
                    <a:pt x="1271" y="1485"/>
                    <a:pt x="1209" y="1542"/>
                  </a:cubicBezTo>
                  <a:cubicBezTo>
                    <a:pt x="1318" y="1548"/>
                    <a:pt x="1539" y="1432"/>
                    <a:pt x="1576" y="1256"/>
                  </a:cubicBezTo>
                  <a:cubicBezTo>
                    <a:pt x="1585" y="1211"/>
                    <a:pt x="1606" y="1191"/>
                    <a:pt x="1643" y="1176"/>
                  </a:cubicBezTo>
                  <a:cubicBezTo>
                    <a:pt x="1768" y="1122"/>
                    <a:pt x="1893" y="1067"/>
                    <a:pt x="2018" y="1015"/>
                  </a:cubicBezTo>
                  <a:cubicBezTo>
                    <a:pt x="2125" y="970"/>
                    <a:pt x="2142" y="937"/>
                    <a:pt x="2103" y="826"/>
                  </a:cubicBezTo>
                  <a:cubicBezTo>
                    <a:pt x="2079" y="757"/>
                    <a:pt x="2049" y="690"/>
                    <a:pt x="2033" y="617"/>
                  </a:cubicBezTo>
                  <a:cubicBezTo>
                    <a:pt x="2020" y="555"/>
                    <a:pt x="2043" y="527"/>
                    <a:pt x="2102" y="513"/>
                  </a:cubicBezTo>
                  <a:cubicBezTo>
                    <a:pt x="2219" y="486"/>
                    <a:pt x="2335" y="455"/>
                    <a:pt x="2451" y="427"/>
                  </a:cubicBezTo>
                  <a:cubicBezTo>
                    <a:pt x="2488" y="418"/>
                    <a:pt x="2510" y="409"/>
                    <a:pt x="2486" y="363"/>
                  </a:cubicBezTo>
                  <a:cubicBezTo>
                    <a:pt x="2431" y="256"/>
                    <a:pt x="2381" y="147"/>
                    <a:pt x="2330" y="39"/>
                  </a:cubicBezTo>
                  <a:cubicBezTo>
                    <a:pt x="2318" y="13"/>
                    <a:pt x="2303" y="0"/>
                    <a:pt x="2273" y="10"/>
                  </a:cubicBezTo>
                  <a:cubicBezTo>
                    <a:pt x="2105" y="66"/>
                    <a:pt x="1931" y="102"/>
                    <a:pt x="1770" y="178"/>
                  </a:cubicBezTo>
                  <a:cubicBezTo>
                    <a:pt x="1653" y="234"/>
                    <a:pt x="1626" y="299"/>
                    <a:pt x="1653" y="423"/>
                  </a:cubicBezTo>
                  <a:cubicBezTo>
                    <a:pt x="1663" y="469"/>
                    <a:pt x="1667" y="515"/>
                    <a:pt x="1675" y="561"/>
                  </a:cubicBezTo>
                  <a:cubicBezTo>
                    <a:pt x="1692" y="660"/>
                    <a:pt x="1658" y="741"/>
                    <a:pt x="1590" y="813"/>
                  </a:cubicBezTo>
                  <a:cubicBezTo>
                    <a:pt x="1498" y="911"/>
                    <a:pt x="1379" y="956"/>
                    <a:pt x="1255" y="989"/>
                  </a:cubicBezTo>
                  <a:cubicBezTo>
                    <a:pt x="1161" y="1014"/>
                    <a:pt x="1119" y="993"/>
                    <a:pt x="1085" y="900"/>
                  </a:cubicBezTo>
                  <a:cubicBezTo>
                    <a:pt x="1061" y="836"/>
                    <a:pt x="1048" y="769"/>
                    <a:pt x="1026" y="704"/>
                  </a:cubicBezTo>
                  <a:cubicBezTo>
                    <a:pt x="953" y="489"/>
                    <a:pt x="671" y="377"/>
                    <a:pt x="518" y="489"/>
                  </a:cubicBezTo>
                  <a:cubicBezTo>
                    <a:pt x="566" y="491"/>
                    <a:pt x="663" y="535"/>
                    <a:pt x="621" y="615"/>
                  </a:cubicBezTo>
                  <a:cubicBezTo>
                    <a:pt x="606" y="644"/>
                    <a:pt x="623" y="683"/>
                    <a:pt x="655" y="700"/>
                  </a:cubicBezTo>
                  <a:cubicBezTo>
                    <a:pt x="697" y="722"/>
                    <a:pt x="760" y="756"/>
                    <a:pt x="761" y="777"/>
                  </a:cubicBezTo>
                  <a:cubicBezTo>
                    <a:pt x="763" y="798"/>
                    <a:pt x="741" y="795"/>
                    <a:pt x="727" y="794"/>
                  </a:cubicBezTo>
                  <a:cubicBezTo>
                    <a:pt x="529" y="778"/>
                    <a:pt x="362" y="852"/>
                    <a:pt x="346" y="990"/>
                  </a:cubicBezTo>
                  <a:cubicBezTo>
                    <a:pt x="429" y="948"/>
                    <a:pt x="479" y="935"/>
                    <a:pt x="540" y="1034"/>
                  </a:cubicBezTo>
                  <a:cubicBezTo>
                    <a:pt x="566" y="1076"/>
                    <a:pt x="677" y="1081"/>
                    <a:pt x="740" y="1091"/>
                  </a:cubicBezTo>
                  <a:cubicBezTo>
                    <a:pt x="606" y="1219"/>
                    <a:pt x="601" y="1291"/>
                    <a:pt x="611" y="1390"/>
                  </a:cubicBezTo>
                  <a:cubicBezTo>
                    <a:pt x="615" y="1434"/>
                    <a:pt x="621" y="1433"/>
                    <a:pt x="567" y="1410"/>
                  </a:cubicBezTo>
                  <a:cubicBezTo>
                    <a:pt x="446" y="1358"/>
                    <a:pt x="418" y="1308"/>
                    <a:pt x="477" y="1214"/>
                  </a:cubicBezTo>
                  <a:cubicBezTo>
                    <a:pt x="502" y="1175"/>
                    <a:pt x="481" y="1170"/>
                    <a:pt x="454" y="1158"/>
                  </a:cubicBezTo>
                  <a:cubicBezTo>
                    <a:pt x="311" y="1096"/>
                    <a:pt x="120" y="1178"/>
                    <a:pt x="61" y="1329"/>
                  </a:cubicBezTo>
                  <a:cubicBezTo>
                    <a:pt x="0" y="1483"/>
                    <a:pt x="70" y="1588"/>
                    <a:pt x="223" y="1647"/>
                  </a:cubicBezTo>
                  <a:cubicBezTo>
                    <a:pt x="228" y="1649"/>
                    <a:pt x="234" y="1646"/>
                    <a:pt x="234" y="1640"/>
                  </a:cubicBezTo>
                  <a:cubicBezTo>
                    <a:pt x="238" y="1616"/>
                    <a:pt x="238" y="1587"/>
                    <a:pt x="257" y="1534"/>
                  </a:cubicBezTo>
                  <a:cubicBezTo>
                    <a:pt x="288" y="1449"/>
                    <a:pt x="320" y="1435"/>
                    <a:pt x="398" y="1473"/>
                  </a:cubicBezTo>
                  <a:cubicBezTo>
                    <a:pt x="529" y="1539"/>
                    <a:pt x="658" y="1610"/>
                    <a:pt x="789" y="1677"/>
                  </a:cubicBezTo>
                  <a:cubicBezTo>
                    <a:pt x="821" y="1693"/>
                    <a:pt x="828" y="1709"/>
                    <a:pt x="805" y="1738"/>
                  </a:cubicBezTo>
                  <a:cubicBezTo>
                    <a:pt x="769" y="1782"/>
                    <a:pt x="725" y="1837"/>
                    <a:pt x="702" y="1874"/>
                  </a:cubicBezTo>
                  <a:cubicBezTo>
                    <a:pt x="671" y="1924"/>
                    <a:pt x="663" y="1971"/>
                    <a:pt x="703" y="2015"/>
                  </a:cubicBezTo>
                  <a:cubicBezTo>
                    <a:pt x="739" y="2056"/>
                    <a:pt x="791" y="2072"/>
                    <a:pt x="839" y="2041"/>
                  </a:cubicBezTo>
                  <a:cubicBezTo>
                    <a:pt x="888" y="2010"/>
                    <a:pt x="909" y="1954"/>
                    <a:pt x="877" y="1902"/>
                  </a:cubicBezTo>
                  <a:cubicBezTo>
                    <a:pt x="844" y="1848"/>
                    <a:pt x="875" y="1805"/>
                    <a:pt x="905" y="1774"/>
                  </a:cubicBezTo>
                  <a:cubicBezTo>
                    <a:pt x="918" y="1759"/>
                    <a:pt x="933" y="1754"/>
                    <a:pt x="950" y="1758"/>
                  </a:cubicBezTo>
                  <a:cubicBezTo>
                    <a:pt x="968" y="1762"/>
                    <a:pt x="1107" y="1841"/>
                    <a:pt x="1115" y="1846"/>
                  </a:cubicBezTo>
                  <a:cubicBezTo>
                    <a:pt x="1602" y="2114"/>
                    <a:pt x="2113" y="2252"/>
                    <a:pt x="2671" y="2133"/>
                  </a:cubicBezTo>
                  <a:cubicBezTo>
                    <a:pt x="2711" y="2125"/>
                    <a:pt x="2869" y="2087"/>
                    <a:pt x="2982" y="2001"/>
                  </a:cubicBezTo>
                  <a:cubicBezTo>
                    <a:pt x="2801" y="1998"/>
                    <a:pt x="2592" y="1962"/>
                    <a:pt x="2544" y="176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5" name="Freeform 10">
              <a:extLst>
                <a:ext uri="{FF2B5EF4-FFF2-40B4-BE49-F238E27FC236}">
                  <a16:creationId xmlns:a16="http://schemas.microsoft.com/office/drawing/2014/main" id="{45B2A027-5589-4E5F-832A-5C4D5C7E6215}"/>
                </a:ext>
              </a:extLst>
            </p:cNvPr>
            <p:cNvSpPr>
              <a:spLocks/>
            </p:cNvSpPr>
            <p:nvPr userDrawn="1"/>
          </p:nvSpPr>
          <p:spPr bwMode="auto">
            <a:xfrm>
              <a:off x="6916738" y="1908175"/>
              <a:ext cx="217487" cy="196850"/>
            </a:xfrm>
            <a:custGeom>
              <a:avLst/>
              <a:gdLst>
                <a:gd name="T0" fmla="*/ 493 w 606"/>
                <a:gd name="T1" fmla="*/ 204 h 546"/>
                <a:gd name="T2" fmla="*/ 516 w 606"/>
                <a:gd name="T3" fmla="*/ 57 h 546"/>
                <a:gd name="T4" fmla="*/ 403 w 606"/>
                <a:gd name="T5" fmla="*/ 29 h 546"/>
                <a:gd name="T6" fmla="*/ 365 w 606"/>
                <a:gd name="T7" fmla="*/ 69 h 546"/>
                <a:gd name="T8" fmla="*/ 59 w 606"/>
                <a:gd name="T9" fmla="*/ 121 h 546"/>
                <a:gd name="T10" fmla="*/ 5 w 606"/>
                <a:gd name="T11" fmla="*/ 155 h 546"/>
                <a:gd name="T12" fmla="*/ 16 w 606"/>
                <a:gd name="T13" fmla="*/ 343 h 546"/>
                <a:gd name="T14" fmla="*/ 46 w 606"/>
                <a:gd name="T15" fmla="*/ 395 h 546"/>
                <a:gd name="T16" fmla="*/ 168 w 606"/>
                <a:gd name="T17" fmla="*/ 457 h 546"/>
                <a:gd name="T18" fmla="*/ 293 w 606"/>
                <a:gd name="T19" fmla="*/ 521 h 546"/>
                <a:gd name="T20" fmla="*/ 327 w 606"/>
                <a:gd name="T21" fmla="*/ 538 h 546"/>
                <a:gd name="T22" fmla="*/ 351 w 606"/>
                <a:gd name="T23" fmla="*/ 545 h 546"/>
                <a:gd name="T24" fmla="*/ 364 w 606"/>
                <a:gd name="T25" fmla="*/ 524 h 546"/>
                <a:gd name="T26" fmla="*/ 363 w 606"/>
                <a:gd name="T27" fmla="*/ 519 h 546"/>
                <a:gd name="T28" fmla="*/ 352 w 606"/>
                <a:gd name="T29" fmla="*/ 474 h 546"/>
                <a:gd name="T30" fmla="*/ 344 w 606"/>
                <a:gd name="T31" fmla="*/ 436 h 546"/>
                <a:gd name="T32" fmla="*/ 347 w 606"/>
                <a:gd name="T33" fmla="*/ 367 h 546"/>
                <a:gd name="T34" fmla="*/ 373 w 606"/>
                <a:gd name="T35" fmla="*/ 308 h 546"/>
                <a:gd name="T36" fmla="*/ 417 w 606"/>
                <a:gd name="T37" fmla="*/ 258 h 546"/>
                <a:gd name="T38" fmla="*/ 478 w 606"/>
                <a:gd name="T39" fmla="*/ 214 h 546"/>
                <a:gd name="T40" fmla="*/ 493 w 606"/>
                <a:gd name="T4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546">
                  <a:moveTo>
                    <a:pt x="493" y="204"/>
                  </a:moveTo>
                  <a:cubicBezTo>
                    <a:pt x="547" y="163"/>
                    <a:pt x="606" y="124"/>
                    <a:pt x="516" y="57"/>
                  </a:cubicBezTo>
                  <a:cubicBezTo>
                    <a:pt x="490" y="39"/>
                    <a:pt x="442" y="0"/>
                    <a:pt x="403" y="29"/>
                  </a:cubicBezTo>
                  <a:cubicBezTo>
                    <a:pt x="388" y="41"/>
                    <a:pt x="376" y="54"/>
                    <a:pt x="365" y="69"/>
                  </a:cubicBezTo>
                  <a:cubicBezTo>
                    <a:pt x="278" y="177"/>
                    <a:pt x="178" y="203"/>
                    <a:pt x="59" y="121"/>
                  </a:cubicBezTo>
                  <a:cubicBezTo>
                    <a:pt x="19" y="94"/>
                    <a:pt x="0" y="106"/>
                    <a:pt x="5" y="155"/>
                  </a:cubicBezTo>
                  <a:cubicBezTo>
                    <a:pt x="10" y="218"/>
                    <a:pt x="13" y="280"/>
                    <a:pt x="16" y="343"/>
                  </a:cubicBezTo>
                  <a:cubicBezTo>
                    <a:pt x="17" y="367"/>
                    <a:pt x="24" y="384"/>
                    <a:pt x="46" y="395"/>
                  </a:cubicBezTo>
                  <a:cubicBezTo>
                    <a:pt x="87" y="416"/>
                    <a:pt x="127" y="436"/>
                    <a:pt x="168" y="457"/>
                  </a:cubicBezTo>
                  <a:cubicBezTo>
                    <a:pt x="209" y="478"/>
                    <a:pt x="251" y="499"/>
                    <a:pt x="293" y="521"/>
                  </a:cubicBezTo>
                  <a:cubicBezTo>
                    <a:pt x="305" y="526"/>
                    <a:pt x="316" y="532"/>
                    <a:pt x="327" y="538"/>
                  </a:cubicBezTo>
                  <a:cubicBezTo>
                    <a:pt x="334" y="542"/>
                    <a:pt x="343" y="546"/>
                    <a:pt x="351" y="545"/>
                  </a:cubicBezTo>
                  <a:cubicBezTo>
                    <a:pt x="362" y="544"/>
                    <a:pt x="364" y="534"/>
                    <a:pt x="364" y="524"/>
                  </a:cubicBezTo>
                  <a:cubicBezTo>
                    <a:pt x="364" y="522"/>
                    <a:pt x="363" y="520"/>
                    <a:pt x="363" y="519"/>
                  </a:cubicBezTo>
                  <a:cubicBezTo>
                    <a:pt x="362" y="503"/>
                    <a:pt x="356" y="489"/>
                    <a:pt x="352" y="474"/>
                  </a:cubicBezTo>
                  <a:cubicBezTo>
                    <a:pt x="349" y="462"/>
                    <a:pt x="346" y="449"/>
                    <a:pt x="344" y="436"/>
                  </a:cubicBezTo>
                  <a:cubicBezTo>
                    <a:pt x="342" y="413"/>
                    <a:pt x="342" y="390"/>
                    <a:pt x="347" y="367"/>
                  </a:cubicBezTo>
                  <a:cubicBezTo>
                    <a:pt x="352" y="347"/>
                    <a:pt x="361" y="327"/>
                    <a:pt x="373" y="308"/>
                  </a:cubicBezTo>
                  <a:cubicBezTo>
                    <a:pt x="385" y="289"/>
                    <a:pt x="400" y="273"/>
                    <a:pt x="417" y="258"/>
                  </a:cubicBezTo>
                  <a:cubicBezTo>
                    <a:pt x="436" y="241"/>
                    <a:pt x="457" y="227"/>
                    <a:pt x="478" y="214"/>
                  </a:cubicBezTo>
                  <a:cubicBezTo>
                    <a:pt x="481" y="213"/>
                    <a:pt x="493" y="204"/>
                    <a:pt x="493" y="20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6" name="Freeform 11">
              <a:extLst>
                <a:ext uri="{FF2B5EF4-FFF2-40B4-BE49-F238E27FC236}">
                  <a16:creationId xmlns:a16="http://schemas.microsoft.com/office/drawing/2014/main" id="{3FB38335-EC1D-443E-BF48-828B4C0B93BD}"/>
                </a:ext>
              </a:extLst>
            </p:cNvPr>
            <p:cNvSpPr>
              <a:spLocks/>
            </p:cNvSpPr>
            <p:nvPr userDrawn="1"/>
          </p:nvSpPr>
          <p:spPr bwMode="auto">
            <a:xfrm>
              <a:off x="7156450" y="1819275"/>
              <a:ext cx="246062" cy="95250"/>
            </a:xfrm>
            <a:custGeom>
              <a:avLst/>
              <a:gdLst>
                <a:gd name="T0" fmla="*/ 125 w 683"/>
                <a:gd name="T1" fmla="*/ 0 h 262"/>
                <a:gd name="T2" fmla="*/ 10 w 683"/>
                <a:gd name="T3" fmla="*/ 149 h 262"/>
                <a:gd name="T4" fmla="*/ 153 w 683"/>
                <a:gd name="T5" fmla="*/ 258 h 262"/>
                <a:gd name="T6" fmla="*/ 312 w 683"/>
                <a:gd name="T7" fmla="*/ 226 h 262"/>
                <a:gd name="T8" fmla="*/ 683 w 683"/>
                <a:gd name="T9" fmla="*/ 198 h 262"/>
                <a:gd name="T10" fmla="*/ 524 w 683"/>
                <a:gd name="T11" fmla="*/ 112 h 262"/>
                <a:gd name="T12" fmla="*/ 244 w 683"/>
                <a:gd name="T13" fmla="*/ 155 h 262"/>
                <a:gd name="T14" fmla="*/ 125 w 683"/>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262">
                  <a:moveTo>
                    <a:pt x="125" y="0"/>
                  </a:moveTo>
                  <a:cubicBezTo>
                    <a:pt x="44" y="33"/>
                    <a:pt x="0" y="81"/>
                    <a:pt x="10" y="149"/>
                  </a:cubicBezTo>
                  <a:cubicBezTo>
                    <a:pt x="19" y="214"/>
                    <a:pt x="79" y="252"/>
                    <a:pt x="153" y="258"/>
                  </a:cubicBezTo>
                  <a:cubicBezTo>
                    <a:pt x="210" y="262"/>
                    <a:pt x="261" y="243"/>
                    <a:pt x="312" y="226"/>
                  </a:cubicBezTo>
                  <a:cubicBezTo>
                    <a:pt x="430" y="186"/>
                    <a:pt x="544" y="136"/>
                    <a:pt x="683" y="198"/>
                  </a:cubicBezTo>
                  <a:cubicBezTo>
                    <a:pt x="637" y="131"/>
                    <a:pt x="597" y="115"/>
                    <a:pt x="524" y="112"/>
                  </a:cubicBezTo>
                  <a:cubicBezTo>
                    <a:pt x="421" y="108"/>
                    <a:pt x="344" y="141"/>
                    <a:pt x="244" y="155"/>
                  </a:cubicBezTo>
                  <a:cubicBezTo>
                    <a:pt x="117" y="172"/>
                    <a:pt x="70" y="100"/>
                    <a:pt x="125" y="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7" name="Freeform 12">
              <a:extLst>
                <a:ext uri="{FF2B5EF4-FFF2-40B4-BE49-F238E27FC236}">
                  <a16:creationId xmlns:a16="http://schemas.microsoft.com/office/drawing/2014/main" id="{63471B87-E8C6-49C0-BBCB-995D66C02AE0}"/>
                </a:ext>
              </a:extLst>
            </p:cNvPr>
            <p:cNvSpPr>
              <a:spLocks/>
            </p:cNvSpPr>
            <p:nvPr userDrawn="1"/>
          </p:nvSpPr>
          <p:spPr bwMode="auto">
            <a:xfrm>
              <a:off x="7064375" y="1981200"/>
              <a:ext cx="157162" cy="169862"/>
            </a:xfrm>
            <a:custGeom>
              <a:avLst/>
              <a:gdLst>
                <a:gd name="T0" fmla="*/ 230 w 436"/>
                <a:gd name="T1" fmla="*/ 434 h 471"/>
                <a:gd name="T2" fmla="*/ 311 w 436"/>
                <a:gd name="T3" fmla="*/ 398 h 471"/>
                <a:gd name="T4" fmla="*/ 335 w 436"/>
                <a:gd name="T5" fmla="*/ 279 h 471"/>
                <a:gd name="T6" fmla="*/ 363 w 436"/>
                <a:gd name="T7" fmla="*/ 217 h 471"/>
                <a:gd name="T8" fmla="*/ 414 w 436"/>
                <a:gd name="T9" fmla="*/ 120 h 471"/>
                <a:gd name="T10" fmla="*/ 329 w 436"/>
                <a:gd name="T11" fmla="*/ 66 h 471"/>
                <a:gd name="T12" fmla="*/ 137 w 436"/>
                <a:gd name="T13" fmla="*/ 51 h 471"/>
                <a:gd name="T14" fmla="*/ 24 w 436"/>
                <a:gd name="T15" fmla="*/ 149 h 471"/>
                <a:gd name="T16" fmla="*/ 33 w 436"/>
                <a:gd name="T17" fmla="*/ 282 h 471"/>
                <a:gd name="T18" fmla="*/ 80 w 436"/>
                <a:gd name="T19" fmla="*/ 356 h 471"/>
                <a:gd name="T20" fmla="*/ 230 w 436"/>
                <a:gd name="T21" fmla="*/ 4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71">
                  <a:moveTo>
                    <a:pt x="230" y="434"/>
                  </a:moveTo>
                  <a:cubicBezTo>
                    <a:pt x="280" y="458"/>
                    <a:pt x="306" y="471"/>
                    <a:pt x="311" y="398"/>
                  </a:cubicBezTo>
                  <a:cubicBezTo>
                    <a:pt x="314" y="359"/>
                    <a:pt x="321" y="316"/>
                    <a:pt x="335" y="279"/>
                  </a:cubicBezTo>
                  <a:cubicBezTo>
                    <a:pt x="343" y="257"/>
                    <a:pt x="352" y="238"/>
                    <a:pt x="363" y="217"/>
                  </a:cubicBezTo>
                  <a:cubicBezTo>
                    <a:pt x="391" y="165"/>
                    <a:pt x="436" y="157"/>
                    <a:pt x="414" y="120"/>
                  </a:cubicBezTo>
                  <a:cubicBezTo>
                    <a:pt x="397" y="95"/>
                    <a:pt x="365" y="85"/>
                    <a:pt x="329" y="66"/>
                  </a:cubicBezTo>
                  <a:cubicBezTo>
                    <a:pt x="206" y="0"/>
                    <a:pt x="206" y="14"/>
                    <a:pt x="137" y="51"/>
                  </a:cubicBezTo>
                  <a:cubicBezTo>
                    <a:pt x="111" y="65"/>
                    <a:pt x="46" y="101"/>
                    <a:pt x="24" y="149"/>
                  </a:cubicBezTo>
                  <a:cubicBezTo>
                    <a:pt x="0" y="202"/>
                    <a:pt x="23" y="246"/>
                    <a:pt x="33" y="282"/>
                  </a:cubicBezTo>
                  <a:cubicBezTo>
                    <a:pt x="41" y="311"/>
                    <a:pt x="56" y="338"/>
                    <a:pt x="80" y="356"/>
                  </a:cubicBezTo>
                  <a:cubicBezTo>
                    <a:pt x="95" y="368"/>
                    <a:pt x="230" y="434"/>
                    <a:pt x="230" y="43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8" name="Freeform 13">
              <a:extLst>
                <a:ext uri="{FF2B5EF4-FFF2-40B4-BE49-F238E27FC236}">
                  <a16:creationId xmlns:a16="http://schemas.microsoft.com/office/drawing/2014/main" id="{C94F907D-9B55-49B8-90C3-F9F9CDB1232E}"/>
                </a:ext>
              </a:extLst>
            </p:cNvPr>
            <p:cNvSpPr>
              <a:spLocks/>
            </p:cNvSpPr>
            <p:nvPr userDrawn="1"/>
          </p:nvSpPr>
          <p:spPr bwMode="auto">
            <a:xfrm>
              <a:off x="7048500" y="1506538"/>
              <a:ext cx="268287" cy="282575"/>
            </a:xfrm>
            <a:custGeom>
              <a:avLst/>
              <a:gdLst>
                <a:gd name="T0" fmla="*/ 735 w 743"/>
                <a:gd name="T1" fmla="*/ 225 h 782"/>
                <a:gd name="T2" fmla="*/ 338 w 743"/>
                <a:gd name="T3" fmla="*/ 267 h 782"/>
                <a:gd name="T4" fmla="*/ 209 w 743"/>
                <a:gd name="T5" fmla="*/ 152 h 782"/>
                <a:gd name="T6" fmla="*/ 241 w 743"/>
                <a:gd name="T7" fmla="*/ 79 h 782"/>
                <a:gd name="T8" fmla="*/ 267 w 743"/>
                <a:gd name="T9" fmla="*/ 25 h 782"/>
                <a:gd name="T10" fmla="*/ 201 w 743"/>
                <a:gd name="T11" fmla="*/ 7 h 782"/>
                <a:gd name="T12" fmla="*/ 47 w 743"/>
                <a:gd name="T13" fmla="*/ 24 h 782"/>
                <a:gd name="T14" fmla="*/ 3 w 743"/>
                <a:gd name="T15" fmla="*/ 54 h 782"/>
                <a:gd name="T16" fmla="*/ 31 w 743"/>
                <a:gd name="T17" fmla="*/ 98 h 782"/>
                <a:gd name="T18" fmla="*/ 93 w 743"/>
                <a:gd name="T19" fmla="*/ 205 h 782"/>
                <a:gd name="T20" fmla="*/ 137 w 743"/>
                <a:gd name="T21" fmla="*/ 562 h 782"/>
                <a:gd name="T22" fmla="*/ 100 w 743"/>
                <a:gd name="T23" fmla="*/ 718 h 782"/>
                <a:gd name="T24" fmla="*/ 91 w 743"/>
                <a:gd name="T25" fmla="*/ 763 h 782"/>
                <a:gd name="T26" fmla="*/ 134 w 743"/>
                <a:gd name="T27" fmla="*/ 775 h 782"/>
                <a:gd name="T28" fmla="*/ 275 w 743"/>
                <a:gd name="T29" fmla="*/ 762 h 782"/>
                <a:gd name="T30" fmla="*/ 351 w 743"/>
                <a:gd name="T31" fmla="*/ 731 h 782"/>
                <a:gd name="T32" fmla="*/ 305 w 743"/>
                <a:gd name="T33" fmla="*/ 674 h 782"/>
                <a:gd name="T34" fmla="*/ 260 w 743"/>
                <a:gd name="T35" fmla="*/ 524 h 782"/>
                <a:gd name="T36" fmla="*/ 278 w 743"/>
                <a:gd name="T37" fmla="*/ 499 h 782"/>
                <a:gd name="T38" fmla="*/ 278 w 743"/>
                <a:gd name="T39" fmla="*/ 499 h 782"/>
                <a:gd name="T40" fmla="*/ 466 w 743"/>
                <a:gd name="T41" fmla="*/ 479 h 782"/>
                <a:gd name="T42" fmla="*/ 707 w 743"/>
                <a:gd name="T43" fmla="*/ 331 h 782"/>
                <a:gd name="T44" fmla="*/ 735 w 743"/>
                <a:gd name="T45" fmla="*/ 22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782">
                  <a:moveTo>
                    <a:pt x="735" y="225"/>
                  </a:moveTo>
                  <a:cubicBezTo>
                    <a:pt x="640" y="234"/>
                    <a:pt x="462" y="252"/>
                    <a:pt x="338" y="267"/>
                  </a:cubicBezTo>
                  <a:cubicBezTo>
                    <a:pt x="220" y="281"/>
                    <a:pt x="205" y="268"/>
                    <a:pt x="209" y="152"/>
                  </a:cubicBezTo>
                  <a:cubicBezTo>
                    <a:pt x="210" y="123"/>
                    <a:pt x="221" y="99"/>
                    <a:pt x="241" y="79"/>
                  </a:cubicBezTo>
                  <a:cubicBezTo>
                    <a:pt x="256" y="64"/>
                    <a:pt x="279" y="51"/>
                    <a:pt x="267" y="25"/>
                  </a:cubicBezTo>
                  <a:cubicBezTo>
                    <a:pt x="252" y="0"/>
                    <a:pt x="223" y="5"/>
                    <a:pt x="201" y="7"/>
                  </a:cubicBezTo>
                  <a:cubicBezTo>
                    <a:pt x="150" y="11"/>
                    <a:pt x="98" y="18"/>
                    <a:pt x="47" y="24"/>
                  </a:cubicBezTo>
                  <a:cubicBezTo>
                    <a:pt x="29" y="27"/>
                    <a:pt x="6" y="30"/>
                    <a:pt x="3" y="54"/>
                  </a:cubicBezTo>
                  <a:cubicBezTo>
                    <a:pt x="0" y="75"/>
                    <a:pt x="12" y="88"/>
                    <a:pt x="31" y="98"/>
                  </a:cubicBezTo>
                  <a:cubicBezTo>
                    <a:pt x="75" y="120"/>
                    <a:pt x="88" y="159"/>
                    <a:pt x="93" y="205"/>
                  </a:cubicBezTo>
                  <a:cubicBezTo>
                    <a:pt x="106" y="324"/>
                    <a:pt x="123" y="443"/>
                    <a:pt x="137" y="562"/>
                  </a:cubicBezTo>
                  <a:cubicBezTo>
                    <a:pt x="144" y="618"/>
                    <a:pt x="156" y="676"/>
                    <a:pt x="100" y="718"/>
                  </a:cubicBezTo>
                  <a:cubicBezTo>
                    <a:pt x="86" y="729"/>
                    <a:pt x="83" y="747"/>
                    <a:pt x="91" y="763"/>
                  </a:cubicBezTo>
                  <a:cubicBezTo>
                    <a:pt x="101" y="782"/>
                    <a:pt x="119" y="777"/>
                    <a:pt x="134" y="775"/>
                  </a:cubicBezTo>
                  <a:cubicBezTo>
                    <a:pt x="183" y="770"/>
                    <a:pt x="227" y="767"/>
                    <a:pt x="275" y="762"/>
                  </a:cubicBezTo>
                  <a:cubicBezTo>
                    <a:pt x="303" y="759"/>
                    <a:pt x="343" y="756"/>
                    <a:pt x="351" y="731"/>
                  </a:cubicBezTo>
                  <a:cubicBezTo>
                    <a:pt x="363" y="695"/>
                    <a:pt x="325" y="690"/>
                    <a:pt x="305" y="674"/>
                  </a:cubicBezTo>
                  <a:cubicBezTo>
                    <a:pt x="256" y="635"/>
                    <a:pt x="253" y="576"/>
                    <a:pt x="260" y="524"/>
                  </a:cubicBezTo>
                  <a:cubicBezTo>
                    <a:pt x="261" y="513"/>
                    <a:pt x="266" y="503"/>
                    <a:pt x="278" y="499"/>
                  </a:cubicBezTo>
                  <a:lnTo>
                    <a:pt x="278" y="499"/>
                  </a:lnTo>
                  <a:cubicBezTo>
                    <a:pt x="289" y="494"/>
                    <a:pt x="444" y="483"/>
                    <a:pt x="466" y="479"/>
                  </a:cubicBezTo>
                  <a:cubicBezTo>
                    <a:pt x="602" y="458"/>
                    <a:pt x="696" y="346"/>
                    <a:pt x="707" y="331"/>
                  </a:cubicBezTo>
                  <a:cubicBezTo>
                    <a:pt x="731" y="298"/>
                    <a:pt x="743" y="259"/>
                    <a:pt x="735" y="225"/>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9" name="Freeform 14">
              <a:extLst>
                <a:ext uri="{FF2B5EF4-FFF2-40B4-BE49-F238E27FC236}">
                  <a16:creationId xmlns:a16="http://schemas.microsoft.com/office/drawing/2014/main" id="{E7884CE8-D25E-4CE0-9970-E5B29B1E8064}"/>
                </a:ext>
              </a:extLst>
            </p:cNvPr>
            <p:cNvSpPr>
              <a:spLocks noEditPoints="1"/>
            </p:cNvSpPr>
            <p:nvPr userDrawn="1"/>
          </p:nvSpPr>
          <p:spPr bwMode="auto">
            <a:xfrm>
              <a:off x="6699250" y="1587500"/>
              <a:ext cx="1392237" cy="1535112"/>
            </a:xfrm>
            <a:custGeom>
              <a:avLst/>
              <a:gdLst>
                <a:gd name="T0" fmla="*/ 1912 w 3866"/>
                <a:gd name="T1" fmla="*/ 307 h 4261"/>
                <a:gd name="T2" fmla="*/ 1848 w 3866"/>
                <a:gd name="T3" fmla="*/ 309 h 4261"/>
                <a:gd name="T4" fmla="*/ 1834 w 3866"/>
                <a:gd name="T5" fmla="*/ 214 h 4261"/>
                <a:gd name="T6" fmla="*/ 1868 w 3866"/>
                <a:gd name="T7" fmla="*/ 172 h 4261"/>
                <a:gd name="T8" fmla="*/ 2012 w 3866"/>
                <a:gd name="T9" fmla="*/ 234 h 4261"/>
                <a:gd name="T10" fmla="*/ 2020 w 3866"/>
                <a:gd name="T11" fmla="*/ 266 h 4261"/>
                <a:gd name="T12" fmla="*/ 3617 w 3866"/>
                <a:gd name="T13" fmla="*/ 2883 h 4261"/>
                <a:gd name="T14" fmla="*/ 3223 w 3866"/>
                <a:gd name="T15" fmla="*/ 2282 h 4261"/>
                <a:gd name="T16" fmla="*/ 3519 w 3866"/>
                <a:gd name="T17" fmla="*/ 2157 h 4261"/>
                <a:gd name="T18" fmla="*/ 3592 w 3866"/>
                <a:gd name="T19" fmla="*/ 1390 h 4261"/>
                <a:gd name="T20" fmla="*/ 3663 w 3866"/>
                <a:gd name="T21" fmla="*/ 1632 h 4261"/>
                <a:gd name="T22" fmla="*/ 3125 w 3866"/>
                <a:gd name="T23" fmla="*/ 2070 h 4261"/>
                <a:gd name="T24" fmla="*/ 2598 w 3866"/>
                <a:gd name="T25" fmla="*/ 1508 h 4261"/>
                <a:gd name="T26" fmla="*/ 2291 w 3866"/>
                <a:gd name="T27" fmla="*/ 1353 h 4261"/>
                <a:gd name="T28" fmla="*/ 2718 w 3866"/>
                <a:gd name="T29" fmla="*/ 1297 h 4261"/>
                <a:gd name="T30" fmla="*/ 2693 w 3866"/>
                <a:gd name="T31" fmla="*/ 1021 h 4261"/>
                <a:gd name="T32" fmla="*/ 2805 w 3866"/>
                <a:gd name="T33" fmla="*/ 778 h 4261"/>
                <a:gd name="T34" fmla="*/ 2594 w 3866"/>
                <a:gd name="T35" fmla="*/ 763 h 4261"/>
                <a:gd name="T36" fmla="*/ 2806 w 3866"/>
                <a:gd name="T37" fmla="*/ 664 h 4261"/>
                <a:gd name="T38" fmla="*/ 2602 w 3866"/>
                <a:gd name="T39" fmla="*/ 514 h 4261"/>
                <a:gd name="T40" fmla="*/ 2583 w 3866"/>
                <a:gd name="T41" fmla="*/ 332 h 4261"/>
                <a:gd name="T42" fmla="*/ 2502 w 3866"/>
                <a:gd name="T43" fmla="*/ 152 h 4261"/>
                <a:gd name="T44" fmla="*/ 2238 w 3866"/>
                <a:gd name="T45" fmla="*/ 180 h 4261"/>
                <a:gd name="T46" fmla="*/ 1813 w 3866"/>
                <a:gd name="T47" fmla="*/ 53 h 4261"/>
                <a:gd name="T48" fmla="*/ 1511 w 3866"/>
                <a:gd name="T49" fmla="*/ 388 h 4261"/>
                <a:gd name="T50" fmla="*/ 1548 w 3866"/>
                <a:gd name="T51" fmla="*/ 567 h 4261"/>
                <a:gd name="T52" fmla="*/ 1714 w 3866"/>
                <a:gd name="T53" fmla="*/ 680 h 4261"/>
                <a:gd name="T54" fmla="*/ 1938 w 3866"/>
                <a:gd name="T55" fmla="*/ 539 h 4261"/>
                <a:gd name="T56" fmla="*/ 1970 w 3866"/>
                <a:gd name="T57" fmla="*/ 1009 h 4261"/>
                <a:gd name="T58" fmla="*/ 1608 w 3866"/>
                <a:gd name="T59" fmla="*/ 934 h 4261"/>
                <a:gd name="T60" fmla="*/ 1553 w 3866"/>
                <a:gd name="T61" fmla="*/ 1227 h 4261"/>
                <a:gd name="T62" fmla="*/ 1410 w 3866"/>
                <a:gd name="T63" fmla="*/ 1474 h 4261"/>
                <a:gd name="T64" fmla="*/ 1466 w 3866"/>
                <a:gd name="T65" fmla="*/ 1512 h 4261"/>
                <a:gd name="T66" fmla="*/ 843 w 3866"/>
                <a:gd name="T67" fmla="*/ 1815 h 4261"/>
                <a:gd name="T68" fmla="*/ 653 w 3866"/>
                <a:gd name="T69" fmla="*/ 1552 h 4261"/>
                <a:gd name="T70" fmla="*/ 267 w 3866"/>
                <a:gd name="T71" fmla="*/ 1539 h 4261"/>
                <a:gd name="T72" fmla="*/ 0 w 3866"/>
                <a:gd name="T73" fmla="*/ 1929 h 4261"/>
                <a:gd name="T74" fmla="*/ 403 w 3866"/>
                <a:gd name="T75" fmla="*/ 1999 h 4261"/>
                <a:gd name="T76" fmla="*/ 460 w 3866"/>
                <a:gd name="T77" fmla="*/ 2238 h 4261"/>
                <a:gd name="T78" fmla="*/ 818 w 3866"/>
                <a:gd name="T79" fmla="*/ 2195 h 4261"/>
                <a:gd name="T80" fmla="*/ 1059 w 3866"/>
                <a:gd name="T81" fmla="*/ 2144 h 4261"/>
                <a:gd name="T82" fmla="*/ 1782 w 3866"/>
                <a:gd name="T83" fmla="*/ 1967 h 4261"/>
                <a:gd name="T84" fmla="*/ 2091 w 3866"/>
                <a:gd name="T85" fmla="*/ 2121 h 4261"/>
                <a:gd name="T86" fmla="*/ 2570 w 3866"/>
                <a:gd name="T87" fmla="*/ 2243 h 4261"/>
                <a:gd name="T88" fmla="*/ 3043 w 3866"/>
                <a:gd name="T89" fmla="*/ 3012 h 4261"/>
                <a:gd name="T90" fmla="*/ 3524 w 3866"/>
                <a:gd name="T91" fmla="*/ 3489 h 4261"/>
                <a:gd name="T92" fmla="*/ 3232 w 3866"/>
                <a:gd name="T93" fmla="*/ 3486 h 4261"/>
                <a:gd name="T94" fmla="*/ 2653 w 3866"/>
                <a:gd name="T95" fmla="*/ 3611 h 4261"/>
                <a:gd name="T96" fmla="*/ 2969 w 3866"/>
                <a:gd name="T97" fmla="*/ 3688 h 4261"/>
                <a:gd name="T98" fmla="*/ 2861 w 3866"/>
                <a:gd name="T99" fmla="*/ 4109 h 4261"/>
                <a:gd name="T100" fmla="*/ 3102 w 3866"/>
                <a:gd name="T101" fmla="*/ 4005 h 4261"/>
                <a:gd name="T102" fmla="*/ 3371 w 3866"/>
                <a:gd name="T103" fmla="*/ 4261 h 4261"/>
                <a:gd name="T104" fmla="*/ 3532 w 3866"/>
                <a:gd name="T105" fmla="*/ 3996 h 4261"/>
                <a:gd name="T106" fmla="*/ 3695 w 3866"/>
                <a:gd name="T107" fmla="*/ 3851 h 4261"/>
                <a:gd name="T108" fmla="*/ 3844 w 3866"/>
                <a:gd name="T109" fmla="*/ 3662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6" h="4261">
                  <a:moveTo>
                    <a:pt x="2020" y="266"/>
                  </a:moveTo>
                  <a:cubicBezTo>
                    <a:pt x="1981" y="281"/>
                    <a:pt x="1923" y="303"/>
                    <a:pt x="1912" y="307"/>
                  </a:cubicBezTo>
                  <a:cubicBezTo>
                    <a:pt x="1901" y="311"/>
                    <a:pt x="1889" y="314"/>
                    <a:pt x="1877" y="315"/>
                  </a:cubicBezTo>
                  <a:cubicBezTo>
                    <a:pt x="1867" y="316"/>
                    <a:pt x="1857" y="315"/>
                    <a:pt x="1848" y="309"/>
                  </a:cubicBezTo>
                  <a:cubicBezTo>
                    <a:pt x="1837" y="301"/>
                    <a:pt x="1833" y="285"/>
                    <a:pt x="1830" y="272"/>
                  </a:cubicBezTo>
                  <a:cubicBezTo>
                    <a:pt x="1826" y="253"/>
                    <a:pt x="1828" y="233"/>
                    <a:pt x="1834" y="214"/>
                  </a:cubicBezTo>
                  <a:cubicBezTo>
                    <a:pt x="1836" y="205"/>
                    <a:pt x="1840" y="195"/>
                    <a:pt x="1846" y="188"/>
                  </a:cubicBezTo>
                  <a:cubicBezTo>
                    <a:pt x="1851" y="181"/>
                    <a:pt x="1860" y="175"/>
                    <a:pt x="1868" y="172"/>
                  </a:cubicBezTo>
                  <a:cubicBezTo>
                    <a:pt x="1886" y="166"/>
                    <a:pt x="1905" y="171"/>
                    <a:pt x="1922" y="178"/>
                  </a:cubicBezTo>
                  <a:cubicBezTo>
                    <a:pt x="1928" y="180"/>
                    <a:pt x="1978" y="208"/>
                    <a:pt x="2012" y="234"/>
                  </a:cubicBezTo>
                  <a:cubicBezTo>
                    <a:pt x="2017" y="237"/>
                    <a:pt x="2037" y="253"/>
                    <a:pt x="2042" y="257"/>
                  </a:cubicBezTo>
                  <a:cubicBezTo>
                    <a:pt x="2034" y="260"/>
                    <a:pt x="2027" y="263"/>
                    <a:pt x="2020" y="266"/>
                  </a:cubicBezTo>
                  <a:close/>
                  <a:moveTo>
                    <a:pt x="3857" y="3057"/>
                  </a:moveTo>
                  <a:cubicBezTo>
                    <a:pt x="3857" y="2854"/>
                    <a:pt x="3805" y="2818"/>
                    <a:pt x="3617" y="2883"/>
                  </a:cubicBezTo>
                  <a:cubicBezTo>
                    <a:pt x="3484" y="2928"/>
                    <a:pt x="3435" y="2908"/>
                    <a:pt x="3386" y="2775"/>
                  </a:cubicBezTo>
                  <a:cubicBezTo>
                    <a:pt x="3375" y="2744"/>
                    <a:pt x="3228" y="2295"/>
                    <a:pt x="3223" y="2282"/>
                  </a:cubicBezTo>
                  <a:cubicBezTo>
                    <a:pt x="3215" y="2258"/>
                    <a:pt x="3231" y="2248"/>
                    <a:pt x="3245" y="2245"/>
                  </a:cubicBezTo>
                  <a:cubicBezTo>
                    <a:pt x="3260" y="2242"/>
                    <a:pt x="3415" y="2218"/>
                    <a:pt x="3519" y="2157"/>
                  </a:cubicBezTo>
                  <a:cubicBezTo>
                    <a:pt x="3862" y="1958"/>
                    <a:pt x="3833" y="1567"/>
                    <a:pt x="3750" y="1432"/>
                  </a:cubicBezTo>
                  <a:cubicBezTo>
                    <a:pt x="3725" y="1391"/>
                    <a:pt x="3623" y="1379"/>
                    <a:pt x="3592" y="1390"/>
                  </a:cubicBezTo>
                  <a:cubicBezTo>
                    <a:pt x="3587" y="1392"/>
                    <a:pt x="3586" y="1397"/>
                    <a:pt x="3588" y="1401"/>
                  </a:cubicBezTo>
                  <a:cubicBezTo>
                    <a:pt x="3636" y="1477"/>
                    <a:pt x="3663" y="1563"/>
                    <a:pt x="3663" y="1632"/>
                  </a:cubicBezTo>
                  <a:cubicBezTo>
                    <a:pt x="3663" y="1875"/>
                    <a:pt x="3481" y="2055"/>
                    <a:pt x="3297" y="2076"/>
                  </a:cubicBezTo>
                  <a:cubicBezTo>
                    <a:pt x="3254" y="2080"/>
                    <a:pt x="3194" y="2085"/>
                    <a:pt x="3125" y="2070"/>
                  </a:cubicBezTo>
                  <a:cubicBezTo>
                    <a:pt x="3056" y="2055"/>
                    <a:pt x="2978" y="2020"/>
                    <a:pt x="2926" y="1990"/>
                  </a:cubicBezTo>
                  <a:cubicBezTo>
                    <a:pt x="2766" y="1895"/>
                    <a:pt x="2617" y="1650"/>
                    <a:pt x="2598" y="1508"/>
                  </a:cubicBezTo>
                  <a:cubicBezTo>
                    <a:pt x="2598" y="1508"/>
                    <a:pt x="2518" y="1552"/>
                    <a:pt x="2489" y="1667"/>
                  </a:cubicBezTo>
                  <a:cubicBezTo>
                    <a:pt x="2439" y="1611"/>
                    <a:pt x="2319" y="1467"/>
                    <a:pt x="2291" y="1353"/>
                  </a:cubicBezTo>
                  <a:cubicBezTo>
                    <a:pt x="2406" y="1344"/>
                    <a:pt x="2539" y="1359"/>
                    <a:pt x="2669" y="1441"/>
                  </a:cubicBezTo>
                  <a:cubicBezTo>
                    <a:pt x="2717" y="1389"/>
                    <a:pt x="2717" y="1326"/>
                    <a:pt x="2718" y="1297"/>
                  </a:cubicBezTo>
                  <a:cubicBezTo>
                    <a:pt x="2721" y="1204"/>
                    <a:pt x="2680" y="1124"/>
                    <a:pt x="2604" y="1054"/>
                  </a:cubicBezTo>
                  <a:cubicBezTo>
                    <a:pt x="2637" y="1042"/>
                    <a:pt x="2666" y="1035"/>
                    <a:pt x="2693" y="1021"/>
                  </a:cubicBezTo>
                  <a:cubicBezTo>
                    <a:pt x="2759" y="988"/>
                    <a:pt x="2811" y="939"/>
                    <a:pt x="2819" y="859"/>
                  </a:cubicBezTo>
                  <a:cubicBezTo>
                    <a:pt x="2823" y="822"/>
                    <a:pt x="2814" y="789"/>
                    <a:pt x="2805" y="778"/>
                  </a:cubicBezTo>
                  <a:cubicBezTo>
                    <a:pt x="2788" y="786"/>
                    <a:pt x="2775" y="792"/>
                    <a:pt x="2742" y="793"/>
                  </a:cubicBezTo>
                  <a:cubicBezTo>
                    <a:pt x="2696" y="795"/>
                    <a:pt x="2649" y="789"/>
                    <a:pt x="2594" y="763"/>
                  </a:cubicBezTo>
                  <a:cubicBezTo>
                    <a:pt x="2668" y="741"/>
                    <a:pt x="2691" y="704"/>
                    <a:pt x="2734" y="677"/>
                  </a:cubicBezTo>
                  <a:cubicBezTo>
                    <a:pt x="2766" y="658"/>
                    <a:pt x="2806" y="664"/>
                    <a:pt x="2806" y="664"/>
                  </a:cubicBezTo>
                  <a:cubicBezTo>
                    <a:pt x="2806" y="664"/>
                    <a:pt x="2787" y="612"/>
                    <a:pt x="2718" y="569"/>
                  </a:cubicBezTo>
                  <a:cubicBezTo>
                    <a:pt x="2682" y="546"/>
                    <a:pt x="2638" y="531"/>
                    <a:pt x="2602" y="514"/>
                  </a:cubicBezTo>
                  <a:cubicBezTo>
                    <a:pt x="2645" y="447"/>
                    <a:pt x="2727" y="494"/>
                    <a:pt x="2765" y="414"/>
                  </a:cubicBezTo>
                  <a:cubicBezTo>
                    <a:pt x="2702" y="385"/>
                    <a:pt x="2644" y="353"/>
                    <a:pt x="2583" y="332"/>
                  </a:cubicBezTo>
                  <a:cubicBezTo>
                    <a:pt x="2521" y="311"/>
                    <a:pt x="2504" y="283"/>
                    <a:pt x="2544" y="228"/>
                  </a:cubicBezTo>
                  <a:cubicBezTo>
                    <a:pt x="2582" y="175"/>
                    <a:pt x="2550" y="160"/>
                    <a:pt x="2502" y="152"/>
                  </a:cubicBezTo>
                  <a:cubicBezTo>
                    <a:pt x="2446" y="143"/>
                    <a:pt x="2392" y="149"/>
                    <a:pt x="2344" y="179"/>
                  </a:cubicBezTo>
                  <a:cubicBezTo>
                    <a:pt x="2306" y="202"/>
                    <a:pt x="2276" y="197"/>
                    <a:pt x="2238" y="180"/>
                  </a:cubicBezTo>
                  <a:cubicBezTo>
                    <a:pt x="2122" y="126"/>
                    <a:pt x="2004" y="77"/>
                    <a:pt x="1888" y="21"/>
                  </a:cubicBezTo>
                  <a:cubicBezTo>
                    <a:pt x="1844" y="0"/>
                    <a:pt x="1826" y="10"/>
                    <a:pt x="1813" y="53"/>
                  </a:cubicBezTo>
                  <a:cubicBezTo>
                    <a:pt x="1795" y="115"/>
                    <a:pt x="1754" y="162"/>
                    <a:pt x="1709" y="206"/>
                  </a:cubicBezTo>
                  <a:cubicBezTo>
                    <a:pt x="1648" y="265"/>
                    <a:pt x="1569" y="327"/>
                    <a:pt x="1511" y="388"/>
                  </a:cubicBezTo>
                  <a:cubicBezTo>
                    <a:pt x="1481" y="420"/>
                    <a:pt x="1466" y="459"/>
                    <a:pt x="1504" y="488"/>
                  </a:cubicBezTo>
                  <a:cubicBezTo>
                    <a:pt x="1533" y="510"/>
                    <a:pt x="1543" y="532"/>
                    <a:pt x="1548" y="567"/>
                  </a:cubicBezTo>
                  <a:cubicBezTo>
                    <a:pt x="1556" y="616"/>
                    <a:pt x="1604" y="631"/>
                    <a:pt x="1652" y="640"/>
                  </a:cubicBezTo>
                  <a:cubicBezTo>
                    <a:pt x="1686" y="648"/>
                    <a:pt x="1700" y="662"/>
                    <a:pt x="1714" y="680"/>
                  </a:cubicBezTo>
                  <a:cubicBezTo>
                    <a:pt x="1725" y="648"/>
                    <a:pt x="1738" y="626"/>
                    <a:pt x="1752" y="608"/>
                  </a:cubicBezTo>
                  <a:cubicBezTo>
                    <a:pt x="1798" y="547"/>
                    <a:pt x="1865" y="527"/>
                    <a:pt x="1938" y="539"/>
                  </a:cubicBezTo>
                  <a:cubicBezTo>
                    <a:pt x="2011" y="550"/>
                    <a:pt x="2051" y="600"/>
                    <a:pt x="2075" y="666"/>
                  </a:cubicBezTo>
                  <a:cubicBezTo>
                    <a:pt x="2118" y="788"/>
                    <a:pt x="2072" y="939"/>
                    <a:pt x="1970" y="1009"/>
                  </a:cubicBezTo>
                  <a:cubicBezTo>
                    <a:pt x="1930" y="1037"/>
                    <a:pt x="1890" y="1050"/>
                    <a:pt x="1848" y="1049"/>
                  </a:cubicBezTo>
                  <a:cubicBezTo>
                    <a:pt x="1791" y="1048"/>
                    <a:pt x="1665" y="1031"/>
                    <a:pt x="1608" y="934"/>
                  </a:cubicBezTo>
                  <a:cubicBezTo>
                    <a:pt x="1565" y="963"/>
                    <a:pt x="1564" y="1016"/>
                    <a:pt x="1560" y="1062"/>
                  </a:cubicBezTo>
                  <a:cubicBezTo>
                    <a:pt x="1554" y="1143"/>
                    <a:pt x="1448" y="1170"/>
                    <a:pt x="1553" y="1227"/>
                  </a:cubicBezTo>
                  <a:cubicBezTo>
                    <a:pt x="1569" y="1235"/>
                    <a:pt x="1543" y="1255"/>
                    <a:pt x="1533" y="1265"/>
                  </a:cubicBezTo>
                  <a:cubicBezTo>
                    <a:pt x="1464" y="1339"/>
                    <a:pt x="1416" y="1391"/>
                    <a:pt x="1410" y="1474"/>
                  </a:cubicBezTo>
                  <a:cubicBezTo>
                    <a:pt x="1409" y="1493"/>
                    <a:pt x="1413" y="1535"/>
                    <a:pt x="1419" y="1552"/>
                  </a:cubicBezTo>
                  <a:cubicBezTo>
                    <a:pt x="1438" y="1529"/>
                    <a:pt x="1446" y="1523"/>
                    <a:pt x="1466" y="1512"/>
                  </a:cubicBezTo>
                  <a:cubicBezTo>
                    <a:pt x="1536" y="1475"/>
                    <a:pt x="1558" y="1523"/>
                    <a:pt x="1680" y="1456"/>
                  </a:cubicBezTo>
                  <a:cubicBezTo>
                    <a:pt x="1587" y="1650"/>
                    <a:pt x="1189" y="1780"/>
                    <a:pt x="843" y="1815"/>
                  </a:cubicBezTo>
                  <a:cubicBezTo>
                    <a:pt x="769" y="1823"/>
                    <a:pt x="724" y="1787"/>
                    <a:pt x="710" y="1713"/>
                  </a:cubicBezTo>
                  <a:cubicBezTo>
                    <a:pt x="699" y="1657"/>
                    <a:pt x="682" y="1602"/>
                    <a:pt x="653" y="1552"/>
                  </a:cubicBezTo>
                  <a:cubicBezTo>
                    <a:pt x="554" y="1379"/>
                    <a:pt x="250" y="1271"/>
                    <a:pt x="173" y="1401"/>
                  </a:cubicBezTo>
                  <a:cubicBezTo>
                    <a:pt x="240" y="1393"/>
                    <a:pt x="293" y="1441"/>
                    <a:pt x="267" y="1539"/>
                  </a:cubicBezTo>
                  <a:cubicBezTo>
                    <a:pt x="249" y="1607"/>
                    <a:pt x="382" y="1636"/>
                    <a:pt x="420" y="1698"/>
                  </a:cubicBezTo>
                  <a:cubicBezTo>
                    <a:pt x="228" y="1686"/>
                    <a:pt x="44" y="1769"/>
                    <a:pt x="0" y="1929"/>
                  </a:cubicBezTo>
                  <a:cubicBezTo>
                    <a:pt x="77" y="1873"/>
                    <a:pt x="159" y="1864"/>
                    <a:pt x="200" y="1960"/>
                  </a:cubicBezTo>
                  <a:cubicBezTo>
                    <a:pt x="221" y="2011"/>
                    <a:pt x="350" y="1994"/>
                    <a:pt x="403" y="1999"/>
                  </a:cubicBezTo>
                  <a:cubicBezTo>
                    <a:pt x="333" y="2149"/>
                    <a:pt x="307" y="2231"/>
                    <a:pt x="387" y="2326"/>
                  </a:cubicBezTo>
                  <a:cubicBezTo>
                    <a:pt x="382" y="2253"/>
                    <a:pt x="428" y="2219"/>
                    <a:pt x="460" y="2238"/>
                  </a:cubicBezTo>
                  <a:cubicBezTo>
                    <a:pt x="565" y="2300"/>
                    <a:pt x="620" y="2288"/>
                    <a:pt x="696" y="2194"/>
                  </a:cubicBezTo>
                  <a:cubicBezTo>
                    <a:pt x="757" y="2119"/>
                    <a:pt x="757" y="2121"/>
                    <a:pt x="818" y="2195"/>
                  </a:cubicBezTo>
                  <a:cubicBezTo>
                    <a:pt x="858" y="2244"/>
                    <a:pt x="810" y="2277"/>
                    <a:pt x="791" y="2289"/>
                  </a:cubicBezTo>
                  <a:cubicBezTo>
                    <a:pt x="883" y="2318"/>
                    <a:pt x="1007" y="2262"/>
                    <a:pt x="1059" y="2144"/>
                  </a:cubicBezTo>
                  <a:cubicBezTo>
                    <a:pt x="1074" y="2110"/>
                    <a:pt x="1085" y="2085"/>
                    <a:pt x="1129" y="2078"/>
                  </a:cubicBezTo>
                  <a:cubicBezTo>
                    <a:pt x="1347" y="2044"/>
                    <a:pt x="1565" y="2006"/>
                    <a:pt x="1782" y="1967"/>
                  </a:cubicBezTo>
                  <a:cubicBezTo>
                    <a:pt x="1824" y="1959"/>
                    <a:pt x="1853" y="1966"/>
                    <a:pt x="1883" y="1998"/>
                  </a:cubicBezTo>
                  <a:cubicBezTo>
                    <a:pt x="1938" y="2061"/>
                    <a:pt x="2009" y="2099"/>
                    <a:pt x="2091" y="2121"/>
                  </a:cubicBezTo>
                  <a:cubicBezTo>
                    <a:pt x="2220" y="2157"/>
                    <a:pt x="2352" y="2174"/>
                    <a:pt x="2485" y="2183"/>
                  </a:cubicBezTo>
                  <a:cubicBezTo>
                    <a:pt x="2529" y="2186"/>
                    <a:pt x="2552" y="2203"/>
                    <a:pt x="2570" y="2243"/>
                  </a:cubicBezTo>
                  <a:cubicBezTo>
                    <a:pt x="2656" y="2431"/>
                    <a:pt x="2749" y="2616"/>
                    <a:pt x="2833" y="2805"/>
                  </a:cubicBezTo>
                  <a:cubicBezTo>
                    <a:pt x="2877" y="2904"/>
                    <a:pt x="2947" y="2969"/>
                    <a:pt x="3043" y="3012"/>
                  </a:cubicBezTo>
                  <a:cubicBezTo>
                    <a:pt x="3112" y="3044"/>
                    <a:pt x="3185" y="3067"/>
                    <a:pt x="3259" y="3084"/>
                  </a:cubicBezTo>
                  <a:cubicBezTo>
                    <a:pt x="3434" y="3125"/>
                    <a:pt x="3553" y="3308"/>
                    <a:pt x="3524" y="3489"/>
                  </a:cubicBezTo>
                  <a:cubicBezTo>
                    <a:pt x="3514" y="3554"/>
                    <a:pt x="3479" y="3579"/>
                    <a:pt x="3417" y="3570"/>
                  </a:cubicBezTo>
                  <a:cubicBezTo>
                    <a:pt x="3347" y="3560"/>
                    <a:pt x="3290" y="3523"/>
                    <a:pt x="3232" y="3486"/>
                  </a:cubicBezTo>
                  <a:cubicBezTo>
                    <a:pt x="3179" y="3452"/>
                    <a:pt x="3125" y="3421"/>
                    <a:pt x="3063" y="3408"/>
                  </a:cubicBezTo>
                  <a:cubicBezTo>
                    <a:pt x="2883" y="3371"/>
                    <a:pt x="2676" y="3455"/>
                    <a:pt x="2653" y="3611"/>
                  </a:cubicBezTo>
                  <a:cubicBezTo>
                    <a:pt x="2722" y="3576"/>
                    <a:pt x="2788" y="3586"/>
                    <a:pt x="2815" y="3669"/>
                  </a:cubicBezTo>
                  <a:cubicBezTo>
                    <a:pt x="2825" y="3696"/>
                    <a:pt x="2928" y="3684"/>
                    <a:pt x="2969" y="3688"/>
                  </a:cubicBezTo>
                  <a:cubicBezTo>
                    <a:pt x="2984" y="3690"/>
                    <a:pt x="3008" y="3701"/>
                    <a:pt x="2993" y="3714"/>
                  </a:cubicBezTo>
                  <a:cubicBezTo>
                    <a:pt x="2851" y="3818"/>
                    <a:pt x="2791" y="3974"/>
                    <a:pt x="2861" y="4109"/>
                  </a:cubicBezTo>
                  <a:cubicBezTo>
                    <a:pt x="2883" y="4045"/>
                    <a:pt x="2909" y="3965"/>
                    <a:pt x="3017" y="4025"/>
                  </a:cubicBezTo>
                  <a:cubicBezTo>
                    <a:pt x="3050" y="4042"/>
                    <a:pt x="3076" y="4020"/>
                    <a:pt x="3102" y="4005"/>
                  </a:cubicBezTo>
                  <a:cubicBezTo>
                    <a:pt x="3139" y="3983"/>
                    <a:pt x="3174" y="3959"/>
                    <a:pt x="3215" y="3933"/>
                  </a:cubicBezTo>
                  <a:cubicBezTo>
                    <a:pt x="3224" y="4065"/>
                    <a:pt x="3259" y="4176"/>
                    <a:pt x="3371" y="4261"/>
                  </a:cubicBezTo>
                  <a:cubicBezTo>
                    <a:pt x="3356" y="4187"/>
                    <a:pt x="3350" y="4119"/>
                    <a:pt x="3376" y="4072"/>
                  </a:cubicBezTo>
                  <a:cubicBezTo>
                    <a:pt x="3469" y="4101"/>
                    <a:pt x="3499" y="4086"/>
                    <a:pt x="3532" y="3996"/>
                  </a:cubicBezTo>
                  <a:cubicBezTo>
                    <a:pt x="3549" y="3948"/>
                    <a:pt x="3564" y="3820"/>
                    <a:pt x="3605" y="3800"/>
                  </a:cubicBezTo>
                  <a:cubicBezTo>
                    <a:pt x="3622" y="3791"/>
                    <a:pt x="3672" y="3788"/>
                    <a:pt x="3695" y="3851"/>
                  </a:cubicBezTo>
                  <a:cubicBezTo>
                    <a:pt x="3702" y="3871"/>
                    <a:pt x="3701" y="3896"/>
                    <a:pt x="3694" y="3919"/>
                  </a:cubicBezTo>
                  <a:cubicBezTo>
                    <a:pt x="3785" y="3870"/>
                    <a:pt x="3829" y="3797"/>
                    <a:pt x="3844" y="3662"/>
                  </a:cubicBezTo>
                  <a:cubicBezTo>
                    <a:pt x="3866" y="3461"/>
                    <a:pt x="3857" y="3259"/>
                    <a:pt x="3857" y="305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0" name="Freeform 15">
              <a:extLst>
                <a:ext uri="{FF2B5EF4-FFF2-40B4-BE49-F238E27FC236}">
                  <a16:creationId xmlns:a16="http://schemas.microsoft.com/office/drawing/2014/main" id="{8AD838E8-E1B9-4719-9438-EAEF7601675F}"/>
                </a:ext>
              </a:extLst>
            </p:cNvPr>
            <p:cNvSpPr>
              <a:spLocks/>
            </p:cNvSpPr>
            <p:nvPr userDrawn="1"/>
          </p:nvSpPr>
          <p:spPr bwMode="auto">
            <a:xfrm>
              <a:off x="7789863" y="1508125"/>
              <a:ext cx="365125" cy="109537"/>
            </a:xfrm>
            <a:custGeom>
              <a:avLst/>
              <a:gdLst>
                <a:gd name="T0" fmla="*/ 743 w 1013"/>
                <a:gd name="T1" fmla="*/ 199 h 307"/>
                <a:gd name="T2" fmla="*/ 1013 w 1013"/>
                <a:gd name="T3" fmla="*/ 58 h 307"/>
                <a:gd name="T4" fmla="*/ 780 w 1013"/>
                <a:gd name="T5" fmla="*/ 5 h 307"/>
                <a:gd name="T6" fmla="*/ 318 w 1013"/>
                <a:gd name="T7" fmla="*/ 47 h 307"/>
                <a:gd name="T8" fmla="*/ 0 w 1013"/>
                <a:gd name="T9" fmla="*/ 307 h 307"/>
                <a:gd name="T10" fmla="*/ 743 w 1013"/>
                <a:gd name="T11" fmla="*/ 199 h 307"/>
              </a:gdLst>
              <a:ahLst/>
              <a:cxnLst>
                <a:cxn ang="0">
                  <a:pos x="T0" y="T1"/>
                </a:cxn>
                <a:cxn ang="0">
                  <a:pos x="T2" y="T3"/>
                </a:cxn>
                <a:cxn ang="0">
                  <a:pos x="T4" y="T5"/>
                </a:cxn>
                <a:cxn ang="0">
                  <a:pos x="T6" y="T7"/>
                </a:cxn>
                <a:cxn ang="0">
                  <a:pos x="T8" y="T9"/>
                </a:cxn>
                <a:cxn ang="0">
                  <a:pos x="T10" y="T11"/>
                </a:cxn>
              </a:cxnLst>
              <a:rect l="0" t="0" r="r" b="b"/>
              <a:pathLst>
                <a:path w="1013" h="307">
                  <a:moveTo>
                    <a:pt x="743" y="199"/>
                  </a:moveTo>
                  <a:cubicBezTo>
                    <a:pt x="851" y="184"/>
                    <a:pt x="927" y="114"/>
                    <a:pt x="1013" y="58"/>
                  </a:cubicBezTo>
                  <a:cubicBezTo>
                    <a:pt x="934" y="32"/>
                    <a:pt x="859" y="0"/>
                    <a:pt x="780" y="5"/>
                  </a:cubicBezTo>
                  <a:cubicBezTo>
                    <a:pt x="626" y="16"/>
                    <a:pt x="479" y="31"/>
                    <a:pt x="318" y="47"/>
                  </a:cubicBezTo>
                  <a:cubicBezTo>
                    <a:pt x="205" y="59"/>
                    <a:pt x="86" y="152"/>
                    <a:pt x="0" y="307"/>
                  </a:cubicBezTo>
                  <a:cubicBezTo>
                    <a:pt x="195" y="279"/>
                    <a:pt x="497" y="235"/>
                    <a:pt x="743" y="199"/>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1" name="Freeform 16">
              <a:extLst>
                <a:ext uri="{FF2B5EF4-FFF2-40B4-BE49-F238E27FC236}">
                  <a16:creationId xmlns:a16="http://schemas.microsoft.com/office/drawing/2014/main" id="{3D4876B7-1F8F-4F68-817D-BEC1E0ECA5A6}"/>
                </a:ext>
              </a:extLst>
            </p:cNvPr>
            <p:cNvSpPr>
              <a:spLocks/>
            </p:cNvSpPr>
            <p:nvPr userDrawn="1"/>
          </p:nvSpPr>
          <p:spPr bwMode="auto">
            <a:xfrm>
              <a:off x="7753350" y="1681163"/>
              <a:ext cx="417512" cy="544512"/>
            </a:xfrm>
            <a:custGeom>
              <a:avLst/>
              <a:gdLst>
                <a:gd name="T0" fmla="*/ 1139 w 1156"/>
                <a:gd name="T1" fmla="*/ 458 h 1509"/>
                <a:gd name="T2" fmla="*/ 558 w 1156"/>
                <a:gd name="T3" fmla="*/ 51 h 1509"/>
                <a:gd name="T4" fmla="*/ 176 w 1156"/>
                <a:gd name="T5" fmla="*/ 723 h 1509"/>
                <a:gd name="T6" fmla="*/ 434 w 1156"/>
                <a:gd name="T7" fmla="*/ 848 h 1509"/>
                <a:gd name="T8" fmla="*/ 438 w 1156"/>
                <a:gd name="T9" fmla="*/ 835 h 1509"/>
                <a:gd name="T10" fmla="*/ 312 w 1156"/>
                <a:gd name="T11" fmla="*/ 651 h 1509"/>
                <a:gd name="T12" fmla="*/ 514 w 1156"/>
                <a:gd name="T13" fmla="*/ 211 h 1509"/>
                <a:gd name="T14" fmla="*/ 977 w 1156"/>
                <a:gd name="T15" fmla="*/ 405 h 1509"/>
                <a:gd name="T16" fmla="*/ 784 w 1156"/>
                <a:gd name="T17" fmla="*/ 854 h 1509"/>
                <a:gd name="T18" fmla="*/ 560 w 1156"/>
                <a:gd name="T19" fmla="*/ 917 h 1509"/>
                <a:gd name="T20" fmla="*/ 177 w 1156"/>
                <a:gd name="T21" fmla="*/ 1033 h 1509"/>
                <a:gd name="T22" fmla="*/ 117 w 1156"/>
                <a:gd name="T23" fmla="*/ 1064 h 1509"/>
                <a:gd name="T24" fmla="*/ 45 w 1156"/>
                <a:gd name="T25" fmla="*/ 1122 h 1509"/>
                <a:gd name="T26" fmla="*/ 15 w 1156"/>
                <a:gd name="T27" fmla="*/ 1173 h 1509"/>
                <a:gd name="T28" fmla="*/ 14 w 1156"/>
                <a:gd name="T29" fmla="*/ 1180 h 1509"/>
                <a:gd name="T30" fmla="*/ 72 w 1156"/>
                <a:gd name="T31" fmla="*/ 1258 h 1509"/>
                <a:gd name="T32" fmla="*/ 61 w 1156"/>
                <a:gd name="T33" fmla="*/ 1449 h 1509"/>
                <a:gd name="T34" fmla="*/ 130 w 1156"/>
                <a:gd name="T35" fmla="*/ 1486 h 1509"/>
                <a:gd name="T36" fmla="*/ 196 w 1156"/>
                <a:gd name="T37" fmla="*/ 1362 h 1509"/>
                <a:gd name="T38" fmla="*/ 266 w 1156"/>
                <a:gd name="T39" fmla="*/ 1478 h 1509"/>
                <a:gd name="T40" fmla="*/ 420 w 1156"/>
                <a:gd name="T41" fmla="*/ 1430 h 1509"/>
                <a:gd name="T42" fmla="*/ 320 w 1156"/>
                <a:gd name="T43" fmla="*/ 1260 h 1509"/>
                <a:gd name="T44" fmla="*/ 482 w 1156"/>
                <a:gd name="T45" fmla="*/ 1066 h 1509"/>
                <a:gd name="T46" fmla="*/ 763 w 1156"/>
                <a:gd name="T47" fmla="*/ 1011 h 1509"/>
                <a:gd name="T48" fmla="*/ 1059 w 1156"/>
                <a:gd name="T49" fmla="*/ 817 h 1509"/>
                <a:gd name="T50" fmla="*/ 1139 w 1156"/>
                <a:gd name="T51" fmla="*/ 45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1509">
                  <a:moveTo>
                    <a:pt x="1139" y="458"/>
                  </a:moveTo>
                  <a:cubicBezTo>
                    <a:pt x="1093" y="178"/>
                    <a:pt x="840" y="0"/>
                    <a:pt x="558" y="51"/>
                  </a:cubicBezTo>
                  <a:cubicBezTo>
                    <a:pt x="210" y="113"/>
                    <a:pt x="36" y="418"/>
                    <a:pt x="176" y="723"/>
                  </a:cubicBezTo>
                  <a:cubicBezTo>
                    <a:pt x="227" y="835"/>
                    <a:pt x="293" y="884"/>
                    <a:pt x="434" y="848"/>
                  </a:cubicBezTo>
                  <a:cubicBezTo>
                    <a:pt x="440" y="847"/>
                    <a:pt x="443" y="839"/>
                    <a:pt x="438" y="835"/>
                  </a:cubicBezTo>
                  <a:cubicBezTo>
                    <a:pt x="370" y="775"/>
                    <a:pt x="332" y="700"/>
                    <a:pt x="312" y="651"/>
                  </a:cubicBezTo>
                  <a:cubicBezTo>
                    <a:pt x="237" y="472"/>
                    <a:pt x="303" y="291"/>
                    <a:pt x="514" y="211"/>
                  </a:cubicBezTo>
                  <a:cubicBezTo>
                    <a:pt x="694" y="144"/>
                    <a:pt x="906" y="228"/>
                    <a:pt x="977" y="405"/>
                  </a:cubicBezTo>
                  <a:cubicBezTo>
                    <a:pt x="1052" y="592"/>
                    <a:pt x="970" y="780"/>
                    <a:pt x="784" y="854"/>
                  </a:cubicBezTo>
                  <a:cubicBezTo>
                    <a:pt x="711" y="882"/>
                    <a:pt x="649" y="898"/>
                    <a:pt x="560" y="917"/>
                  </a:cubicBezTo>
                  <a:cubicBezTo>
                    <a:pt x="404" y="949"/>
                    <a:pt x="284" y="986"/>
                    <a:pt x="177" y="1033"/>
                  </a:cubicBezTo>
                  <a:cubicBezTo>
                    <a:pt x="156" y="1042"/>
                    <a:pt x="136" y="1052"/>
                    <a:pt x="117" y="1064"/>
                  </a:cubicBezTo>
                  <a:cubicBezTo>
                    <a:pt x="91" y="1080"/>
                    <a:pt x="65" y="1099"/>
                    <a:pt x="45" y="1122"/>
                  </a:cubicBezTo>
                  <a:cubicBezTo>
                    <a:pt x="32" y="1137"/>
                    <a:pt x="21" y="1154"/>
                    <a:pt x="15" y="1173"/>
                  </a:cubicBezTo>
                  <a:cubicBezTo>
                    <a:pt x="15" y="1175"/>
                    <a:pt x="14" y="1178"/>
                    <a:pt x="14" y="1180"/>
                  </a:cubicBezTo>
                  <a:cubicBezTo>
                    <a:pt x="0" y="1247"/>
                    <a:pt x="72" y="1258"/>
                    <a:pt x="72" y="1258"/>
                  </a:cubicBezTo>
                  <a:cubicBezTo>
                    <a:pt x="10" y="1307"/>
                    <a:pt x="2" y="1387"/>
                    <a:pt x="61" y="1449"/>
                  </a:cubicBezTo>
                  <a:cubicBezTo>
                    <a:pt x="83" y="1471"/>
                    <a:pt x="110" y="1481"/>
                    <a:pt x="130" y="1486"/>
                  </a:cubicBezTo>
                  <a:cubicBezTo>
                    <a:pt x="110" y="1368"/>
                    <a:pt x="196" y="1362"/>
                    <a:pt x="196" y="1362"/>
                  </a:cubicBezTo>
                  <a:cubicBezTo>
                    <a:pt x="196" y="1362"/>
                    <a:pt x="209" y="1443"/>
                    <a:pt x="266" y="1478"/>
                  </a:cubicBezTo>
                  <a:cubicBezTo>
                    <a:pt x="318" y="1509"/>
                    <a:pt x="416" y="1473"/>
                    <a:pt x="420" y="1430"/>
                  </a:cubicBezTo>
                  <a:cubicBezTo>
                    <a:pt x="374" y="1399"/>
                    <a:pt x="324" y="1364"/>
                    <a:pt x="320" y="1260"/>
                  </a:cubicBezTo>
                  <a:cubicBezTo>
                    <a:pt x="317" y="1160"/>
                    <a:pt x="398" y="1086"/>
                    <a:pt x="482" y="1066"/>
                  </a:cubicBezTo>
                  <a:cubicBezTo>
                    <a:pt x="563" y="1048"/>
                    <a:pt x="733" y="1018"/>
                    <a:pt x="763" y="1011"/>
                  </a:cubicBezTo>
                  <a:cubicBezTo>
                    <a:pt x="856" y="988"/>
                    <a:pt x="966" y="935"/>
                    <a:pt x="1059" y="817"/>
                  </a:cubicBezTo>
                  <a:cubicBezTo>
                    <a:pt x="1148" y="704"/>
                    <a:pt x="1156" y="555"/>
                    <a:pt x="1139" y="458"/>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2" name="Freeform 17">
              <a:extLst>
                <a:ext uri="{FF2B5EF4-FFF2-40B4-BE49-F238E27FC236}">
                  <a16:creationId xmlns:a16="http://schemas.microsoft.com/office/drawing/2014/main" id="{F6FFB1E9-73E7-4788-8A49-9848EBA67CED}"/>
                </a:ext>
              </a:extLst>
            </p:cNvPr>
            <p:cNvSpPr>
              <a:spLocks/>
            </p:cNvSpPr>
            <p:nvPr userDrawn="1"/>
          </p:nvSpPr>
          <p:spPr bwMode="auto">
            <a:xfrm>
              <a:off x="7369175" y="1357313"/>
              <a:ext cx="446087" cy="346075"/>
            </a:xfrm>
            <a:custGeom>
              <a:avLst/>
              <a:gdLst>
                <a:gd name="T0" fmla="*/ 14 w 1238"/>
                <a:gd name="T1" fmla="*/ 570 h 960"/>
                <a:gd name="T2" fmla="*/ 216 w 1238"/>
                <a:gd name="T3" fmla="*/ 660 h 960"/>
                <a:gd name="T4" fmla="*/ 441 w 1238"/>
                <a:gd name="T5" fmla="*/ 761 h 960"/>
                <a:gd name="T6" fmla="*/ 445 w 1238"/>
                <a:gd name="T7" fmla="*/ 758 h 960"/>
                <a:gd name="T8" fmla="*/ 595 w 1238"/>
                <a:gd name="T9" fmla="*/ 717 h 960"/>
                <a:gd name="T10" fmla="*/ 652 w 1238"/>
                <a:gd name="T11" fmla="*/ 721 h 960"/>
                <a:gd name="T12" fmla="*/ 762 w 1238"/>
                <a:gd name="T13" fmla="*/ 791 h 960"/>
                <a:gd name="T14" fmla="*/ 746 w 1238"/>
                <a:gd name="T15" fmla="*/ 897 h 960"/>
                <a:gd name="T16" fmla="*/ 877 w 1238"/>
                <a:gd name="T17" fmla="*/ 956 h 960"/>
                <a:gd name="T18" fmla="*/ 903 w 1238"/>
                <a:gd name="T19" fmla="*/ 946 h 960"/>
                <a:gd name="T20" fmla="*/ 1238 w 1238"/>
                <a:gd name="T21" fmla="*/ 505 h 960"/>
                <a:gd name="T22" fmla="*/ 1047 w 1238"/>
                <a:gd name="T23" fmla="*/ 546 h 960"/>
                <a:gd name="T24" fmla="*/ 996 w 1238"/>
                <a:gd name="T25" fmla="*/ 561 h 960"/>
                <a:gd name="T26" fmla="*/ 875 w 1238"/>
                <a:gd name="T27" fmla="*/ 540 h 960"/>
                <a:gd name="T28" fmla="*/ 895 w 1238"/>
                <a:gd name="T29" fmla="*/ 698 h 960"/>
                <a:gd name="T30" fmla="*/ 823 w 1238"/>
                <a:gd name="T31" fmla="*/ 735 h 960"/>
                <a:gd name="T32" fmla="*/ 785 w 1238"/>
                <a:gd name="T33" fmla="*/ 620 h 960"/>
                <a:gd name="T34" fmla="*/ 675 w 1238"/>
                <a:gd name="T35" fmla="*/ 669 h 960"/>
                <a:gd name="T36" fmla="*/ 654 w 1238"/>
                <a:gd name="T37" fmla="*/ 590 h 960"/>
                <a:gd name="T38" fmla="*/ 785 w 1238"/>
                <a:gd name="T39" fmla="*/ 500 h 960"/>
                <a:gd name="T40" fmla="*/ 758 w 1238"/>
                <a:gd name="T41" fmla="*/ 404 h 960"/>
                <a:gd name="T42" fmla="*/ 748 w 1238"/>
                <a:gd name="T43" fmla="*/ 310 h 960"/>
                <a:gd name="T44" fmla="*/ 705 w 1238"/>
                <a:gd name="T45" fmla="*/ 184 h 960"/>
                <a:gd name="T46" fmla="*/ 582 w 1238"/>
                <a:gd name="T47" fmla="*/ 236 h 960"/>
                <a:gd name="T48" fmla="*/ 504 w 1238"/>
                <a:gd name="T49" fmla="*/ 291 h 960"/>
                <a:gd name="T50" fmla="*/ 416 w 1238"/>
                <a:gd name="T51" fmla="*/ 335 h 960"/>
                <a:gd name="T52" fmla="*/ 436 w 1238"/>
                <a:gd name="T53" fmla="*/ 492 h 960"/>
                <a:gd name="T54" fmla="*/ 363 w 1238"/>
                <a:gd name="T55" fmla="*/ 529 h 960"/>
                <a:gd name="T56" fmla="*/ 326 w 1238"/>
                <a:gd name="T57" fmla="*/ 414 h 960"/>
                <a:gd name="T58" fmla="*/ 215 w 1238"/>
                <a:gd name="T59" fmla="*/ 463 h 960"/>
                <a:gd name="T60" fmla="*/ 195 w 1238"/>
                <a:gd name="T61" fmla="*/ 384 h 960"/>
                <a:gd name="T62" fmla="*/ 325 w 1238"/>
                <a:gd name="T63" fmla="*/ 294 h 960"/>
                <a:gd name="T64" fmla="*/ 230 w 1238"/>
                <a:gd name="T65" fmla="*/ 218 h 960"/>
                <a:gd name="T66" fmla="*/ 206 w 1238"/>
                <a:gd name="T67" fmla="*/ 170 h 960"/>
                <a:gd name="T68" fmla="*/ 110 w 1238"/>
                <a:gd name="T69" fmla="*/ 0 h 960"/>
                <a:gd name="T70" fmla="*/ 4 w 1238"/>
                <a:gd name="T71" fmla="*/ 543 h 960"/>
                <a:gd name="T72" fmla="*/ 14 w 1238"/>
                <a:gd name="T73" fmla="*/ 5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8" h="960">
                  <a:moveTo>
                    <a:pt x="14" y="570"/>
                  </a:moveTo>
                  <a:lnTo>
                    <a:pt x="216" y="660"/>
                  </a:lnTo>
                  <a:cubicBezTo>
                    <a:pt x="301" y="698"/>
                    <a:pt x="389" y="737"/>
                    <a:pt x="441" y="761"/>
                  </a:cubicBezTo>
                  <a:cubicBezTo>
                    <a:pt x="442" y="760"/>
                    <a:pt x="444" y="759"/>
                    <a:pt x="445" y="758"/>
                  </a:cubicBezTo>
                  <a:cubicBezTo>
                    <a:pt x="489" y="731"/>
                    <a:pt x="540" y="717"/>
                    <a:pt x="595" y="717"/>
                  </a:cubicBezTo>
                  <a:cubicBezTo>
                    <a:pt x="613" y="717"/>
                    <a:pt x="632" y="718"/>
                    <a:pt x="652" y="721"/>
                  </a:cubicBezTo>
                  <a:cubicBezTo>
                    <a:pt x="676" y="725"/>
                    <a:pt x="739" y="736"/>
                    <a:pt x="762" y="791"/>
                  </a:cubicBezTo>
                  <a:cubicBezTo>
                    <a:pt x="775" y="824"/>
                    <a:pt x="770" y="860"/>
                    <a:pt x="746" y="897"/>
                  </a:cubicBezTo>
                  <a:lnTo>
                    <a:pt x="877" y="956"/>
                  </a:lnTo>
                  <a:cubicBezTo>
                    <a:pt x="887" y="960"/>
                    <a:pt x="898" y="956"/>
                    <a:pt x="903" y="946"/>
                  </a:cubicBezTo>
                  <a:cubicBezTo>
                    <a:pt x="951" y="850"/>
                    <a:pt x="1085" y="636"/>
                    <a:pt x="1238" y="505"/>
                  </a:cubicBezTo>
                  <a:cubicBezTo>
                    <a:pt x="1190" y="486"/>
                    <a:pt x="1112" y="483"/>
                    <a:pt x="1047" y="546"/>
                  </a:cubicBezTo>
                  <a:cubicBezTo>
                    <a:pt x="1026" y="566"/>
                    <a:pt x="1014" y="580"/>
                    <a:pt x="996" y="561"/>
                  </a:cubicBezTo>
                  <a:cubicBezTo>
                    <a:pt x="977" y="542"/>
                    <a:pt x="937" y="513"/>
                    <a:pt x="875" y="540"/>
                  </a:cubicBezTo>
                  <a:cubicBezTo>
                    <a:pt x="915" y="591"/>
                    <a:pt x="918" y="646"/>
                    <a:pt x="895" y="698"/>
                  </a:cubicBezTo>
                  <a:cubicBezTo>
                    <a:pt x="875" y="743"/>
                    <a:pt x="846" y="745"/>
                    <a:pt x="823" y="735"/>
                  </a:cubicBezTo>
                  <a:cubicBezTo>
                    <a:pt x="803" y="726"/>
                    <a:pt x="773" y="703"/>
                    <a:pt x="785" y="620"/>
                  </a:cubicBezTo>
                  <a:cubicBezTo>
                    <a:pt x="731" y="684"/>
                    <a:pt x="694" y="677"/>
                    <a:pt x="675" y="669"/>
                  </a:cubicBezTo>
                  <a:cubicBezTo>
                    <a:pt x="651" y="658"/>
                    <a:pt x="634" y="635"/>
                    <a:pt x="654" y="590"/>
                  </a:cubicBezTo>
                  <a:cubicBezTo>
                    <a:pt x="677" y="538"/>
                    <a:pt x="720" y="503"/>
                    <a:pt x="785" y="500"/>
                  </a:cubicBezTo>
                  <a:cubicBezTo>
                    <a:pt x="794" y="459"/>
                    <a:pt x="781" y="419"/>
                    <a:pt x="758" y="404"/>
                  </a:cubicBezTo>
                  <a:cubicBezTo>
                    <a:pt x="726" y="383"/>
                    <a:pt x="732" y="352"/>
                    <a:pt x="748" y="310"/>
                  </a:cubicBezTo>
                  <a:cubicBezTo>
                    <a:pt x="763" y="269"/>
                    <a:pt x="741" y="200"/>
                    <a:pt x="705" y="184"/>
                  </a:cubicBezTo>
                  <a:cubicBezTo>
                    <a:pt x="669" y="167"/>
                    <a:pt x="602" y="197"/>
                    <a:pt x="582" y="236"/>
                  </a:cubicBezTo>
                  <a:cubicBezTo>
                    <a:pt x="561" y="275"/>
                    <a:pt x="542" y="300"/>
                    <a:pt x="504" y="291"/>
                  </a:cubicBezTo>
                  <a:cubicBezTo>
                    <a:pt x="479" y="284"/>
                    <a:pt x="440" y="300"/>
                    <a:pt x="416" y="335"/>
                  </a:cubicBezTo>
                  <a:cubicBezTo>
                    <a:pt x="456" y="385"/>
                    <a:pt x="459" y="440"/>
                    <a:pt x="436" y="492"/>
                  </a:cubicBezTo>
                  <a:cubicBezTo>
                    <a:pt x="416" y="537"/>
                    <a:pt x="387" y="540"/>
                    <a:pt x="363" y="529"/>
                  </a:cubicBezTo>
                  <a:cubicBezTo>
                    <a:pt x="344" y="520"/>
                    <a:pt x="314" y="497"/>
                    <a:pt x="326" y="414"/>
                  </a:cubicBezTo>
                  <a:cubicBezTo>
                    <a:pt x="272" y="478"/>
                    <a:pt x="235" y="472"/>
                    <a:pt x="215" y="463"/>
                  </a:cubicBezTo>
                  <a:cubicBezTo>
                    <a:pt x="192" y="452"/>
                    <a:pt x="175" y="429"/>
                    <a:pt x="195" y="384"/>
                  </a:cubicBezTo>
                  <a:cubicBezTo>
                    <a:pt x="218" y="332"/>
                    <a:pt x="261" y="298"/>
                    <a:pt x="325" y="294"/>
                  </a:cubicBezTo>
                  <a:cubicBezTo>
                    <a:pt x="304" y="230"/>
                    <a:pt x="257" y="219"/>
                    <a:pt x="230" y="218"/>
                  </a:cubicBezTo>
                  <a:cubicBezTo>
                    <a:pt x="203" y="216"/>
                    <a:pt x="206" y="199"/>
                    <a:pt x="206" y="170"/>
                  </a:cubicBezTo>
                  <a:cubicBezTo>
                    <a:pt x="210" y="79"/>
                    <a:pt x="156" y="23"/>
                    <a:pt x="110" y="0"/>
                  </a:cubicBezTo>
                  <a:cubicBezTo>
                    <a:pt x="114" y="201"/>
                    <a:pt x="44" y="443"/>
                    <a:pt x="4" y="543"/>
                  </a:cubicBezTo>
                  <a:cubicBezTo>
                    <a:pt x="0" y="554"/>
                    <a:pt x="4" y="565"/>
                    <a:pt x="14" y="57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3" name="Freeform 18">
              <a:extLst>
                <a:ext uri="{FF2B5EF4-FFF2-40B4-BE49-F238E27FC236}">
                  <a16:creationId xmlns:a16="http://schemas.microsoft.com/office/drawing/2014/main" id="{31E712EC-C35E-4EEC-AFD0-8194425AC6C4}"/>
                </a:ext>
              </a:extLst>
            </p:cNvPr>
            <p:cNvSpPr>
              <a:spLocks noEditPoints="1"/>
            </p:cNvSpPr>
            <p:nvPr userDrawn="1"/>
          </p:nvSpPr>
          <p:spPr bwMode="auto">
            <a:xfrm>
              <a:off x="10248900" y="163513"/>
              <a:ext cx="1928812" cy="2552700"/>
            </a:xfrm>
            <a:custGeom>
              <a:avLst/>
              <a:gdLst>
                <a:gd name="T0" fmla="*/ 1230 w 5356"/>
                <a:gd name="T1" fmla="*/ 978 h 7085"/>
                <a:gd name="T2" fmla="*/ 1513 w 5356"/>
                <a:gd name="T3" fmla="*/ 2197 h 7085"/>
                <a:gd name="T4" fmla="*/ 2104 w 5356"/>
                <a:gd name="T5" fmla="*/ 3594 h 7085"/>
                <a:gd name="T6" fmla="*/ 1305 w 5356"/>
                <a:gd name="T7" fmla="*/ 4281 h 7085"/>
                <a:gd name="T8" fmla="*/ 1618 w 5356"/>
                <a:gd name="T9" fmla="*/ 6404 h 7085"/>
                <a:gd name="T10" fmla="*/ 3556 w 5356"/>
                <a:gd name="T11" fmla="*/ 6867 h 7085"/>
                <a:gd name="T12" fmla="*/ 3974 w 5356"/>
                <a:gd name="T13" fmla="*/ 6684 h 7085"/>
                <a:gd name="T14" fmla="*/ 3975 w 5356"/>
                <a:gd name="T15" fmla="*/ 6683 h 7085"/>
                <a:gd name="T16" fmla="*/ 5191 w 5356"/>
                <a:gd name="T17" fmla="*/ 5543 h 7085"/>
                <a:gd name="T18" fmla="*/ 5356 w 5356"/>
                <a:gd name="T19" fmla="*/ 5312 h 7085"/>
                <a:gd name="T20" fmla="*/ 5356 w 5356"/>
                <a:gd name="T21" fmla="*/ 21 h 7085"/>
                <a:gd name="T22" fmla="*/ 4150 w 5356"/>
                <a:gd name="T23" fmla="*/ 401 h 7085"/>
                <a:gd name="T24" fmla="*/ 2576 w 5356"/>
                <a:gd name="T25" fmla="*/ 416 h 7085"/>
                <a:gd name="T26" fmla="*/ 1230 w 5356"/>
                <a:gd name="T27" fmla="*/ 978 h 7085"/>
                <a:gd name="T28" fmla="*/ 780 w 5356"/>
                <a:gd name="T29" fmla="*/ 2449 h 7085"/>
                <a:gd name="T30" fmla="*/ 534 w 5356"/>
                <a:gd name="T31" fmla="*/ 2523 h 7085"/>
                <a:gd name="T32" fmla="*/ 268 w 5356"/>
                <a:gd name="T33" fmla="*/ 3535 h 7085"/>
                <a:gd name="T34" fmla="*/ 435 w 5356"/>
                <a:gd name="T35" fmla="*/ 3735 h 7085"/>
                <a:gd name="T36" fmla="*/ 991 w 5356"/>
                <a:gd name="T37" fmla="*/ 3810 h 7085"/>
                <a:gd name="T38" fmla="*/ 1524 w 5356"/>
                <a:gd name="T39" fmla="*/ 3276 h 7085"/>
                <a:gd name="T40" fmla="*/ 1526 w 5356"/>
                <a:gd name="T41" fmla="*/ 3251 h 7085"/>
                <a:gd name="T42" fmla="*/ 1528 w 5356"/>
                <a:gd name="T43" fmla="*/ 3236 h 7085"/>
                <a:gd name="T44" fmla="*/ 1512 w 5356"/>
                <a:gd name="T45" fmla="*/ 3087 h 7085"/>
                <a:gd name="T46" fmla="*/ 1399 w 5356"/>
                <a:gd name="T47" fmla="*/ 2831 h 7085"/>
                <a:gd name="T48" fmla="*/ 780 w 5356"/>
                <a:gd name="T49" fmla="*/ 2449 h 7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6" h="7085">
                  <a:moveTo>
                    <a:pt x="1230" y="978"/>
                  </a:moveTo>
                  <a:cubicBezTo>
                    <a:pt x="1014" y="1477"/>
                    <a:pt x="1123" y="1834"/>
                    <a:pt x="1513" y="2197"/>
                  </a:cubicBezTo>
                  <a:cubicBezTo>
                    <a:pt x="1904" y="2559"/>
                    <a:pt x="2331" y="3101"/>
                    <a:pt x="2104" y="3594"/>
                  </a:cubicBezTo>
                  <a:cubicBezTo>
                    <a:pt x="1951" y="3927"/>
                    <a:pt x="1570" y="4044"/>
                    <a:pt x="1305" y="4281"/>
                  </a:cubicBezTo>
                  <a:cubicBezTo>
                    <a:pt x="771" y="4756"/>
                    <a:pt x="1141" y="5857"/>
                    <a:pt x="1618" y="6404"/>
                  </a:cubicBezTo>
                  <a:cubicBezTo>
                    <a:pt x="2096" y="6951"/>
                    <a:pt x="2891" y="7085"/>
                    <a:pt x="3556" y="6867"/>
                  </a:cubicBezTo>
                  <a:cubicBezTo>
                    <a:pt x="3701" y="6819"/>
                    <a:pt x="3840" y="6757"/>
                    <a:pt x="3974" y="6684"/>
                  </a:cubicBezTo>
                  <a:lnTo>
                    <a:pt x="3975" y="6683"/>
                  </a:lnTo>
                  <a:cubicBezTo>
                    <a:pt x="4453" y="6418"/>
                    <a:pt x="4859" y="6002"/>
                    <a:pt x="5191" y="5543"/>
                  </a:cubicBezTo>
                  <a:cubicBezTo>
                    <a:pt x="5246" y="5467"/>
                    <a:pt x="5300" y="5388"/>
                    <a:pt x="5356" y="5312"/>
                  </a:cubicBezTo>
                  <a:lnTo>
                    <a:pt x="5356" y="21"/>
                  </a:lnTo>
                  <a:cubicBezTo>
                    <a:pt x="4920" y="0"/>
                    <a:pt x="4538" y="231"/>
                    <a:pt x="4150" y="401"/>
                  </a:cubicBezTo>
                  <a:cubicBezTo>
                    <a:pt x="3529" y="674"/>
                    <a:pt x="3170" y="622"/>
                    <a:pt x="2576" y="416"/>
                  </a:cubicBezTo>
                  <a:cubicBezTo>
                    <a:pt x="2126" y="261"/>
                    <a:pt x="1428" y="521"/>
                    <a:pt x="1230" y="978"/>
                  </a:cubicBezTo>
                  <a:close/>
                  <a:moveTo>
                    <a:pt x="780" y="2449"/>
                  </a:moveTo>
                  <a:cubicBezTo>
                    <a:pt x="694" y="2456"/>
                    <a:pt x="611" y="2481"/>
                    <a:pt x="534" y="2523"/>
                  </a:cubicBezTo>
                  <a:cubicBezTo>
                    <a:pt x="158" y="2760"/>
                    <a:pt x="0" y="3132"/>
                    <a:pt x="268" y="3535"/>
                  </a:cubicBezTo>
                  <a:cubicBezTo>
                    <a:pt x="321" y="3615"/>
                    <a:pt x="376" y="3683"/>
                    <a:pt x="435" y="3735"/>
                  </a:cubicBezTo>
                  <a:cubicBezTo>
                    <a:pt x="586" y="3870"/>
                    <a:pt x="761" y="3908"/>
                    <a:pt x="991" y="3810"/>
                  </a:cubicBezTo>
                  <a:cubicBezTo>
                    <a:pt x="1299" y="3679"/>
                    <a:pt x="1493" y="3526"/>
                    <a:pt x="1524" y="3276"/>
                  </a:cubicBezTo>
                  <a:cubicBezTo>
                    <a:pt x="1525" y="3267"/>
                    <a:pt x="1526" y="3259"/>
                    <a:pt x="1526" y="3251"/>
                  </a:cubicBezTo>
                  <a:cubicBezTo>
                    <a:pt x="1527" y="3246"/>
                    <a:pt x="1528" y="3241"/>
                    <a:pt x="1528" y="3236"/>
                  </a:cubicBezTo>
                  <a:cubicBezTo>
                    <a:pt x="1532" y="3181"/>
                    <a:pt x="1527" y="3135"/>
                    <a:pt x="1512" y="3087"/>
                  </a:cubicBezTo>
                  <a:cubicBezTo>
                    <a:pt x="1489" y="2995"/>
                    <a:pt x="1447" y="2907"/>
                    <a:pt x="1399" y="2831"/>
                  </a:cubicBezTo>
                  <a:cubicBezTo>
                    <a:pt x="1269" y="2625"/>
                    <a:pt x="1029" y="2378"/>
                    <a:pt x="780" y="2449"/>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pic>
        <p:nvPicPr>
          <p:cNvPr id="25" name="Kuva 24">
            <a:extLst>
              <a:ext uri="{FF2B5EF4-FFF2-40B4-BE49-F238E27FC236}">
                <a16:creationId xmlns:a16="http://schemas.microsoft.com/office/drawing/2014/main" id="{B3807498-1C36-4AB9-B34B-4884CD52A55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212" y="3914285"/>
            <a:ext cx="2194560" cy="1182189"/>
          </a:xfrm>
          <a:prstGeom prst="rect">
            <a:avLst/>
          </a:prstGeom>
        </p:spPr>
      </p:pic>
    </p:spTree>
    <p:extLst>
      <p:ext uri="{BB962C8B-B14F-4D97-AF65-F5344CB8AC3E}">
        <p14:creationId xmlns:p14="http://schemas.microsoft.com/office/powerpoint/2010/main" val="1846319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petus 2">
    <p:bg>
      <p:bgPr>
        <a:solidFill>
          <a:srgbClr val="BF947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3794" y="1447788"/>
            <a:ext cx="4472534" cy="1143012"/>
          </a:xfrm>
        </p:spPr>
        <p:txBody>
          <a:bodyPr anchor="b" anchorCtr="0"/>
          <a:lstStyle>
            <a:lvl1pPr>
              <a:lnSpc>
                <a:spcPct val="95000"/>
              </a:lnSpc>
              <a:defRPr sz="2500" b="1"/>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96ABBB3-413B-4AA3-87CB-0B34D19F1688}"/>
              </a:ext>
            </a:extLst>
          </p:cNvPr>
          <p:cNvSpPr>
            <a:spLocks noGrp="1"/>
          </p:cNvSpPr>
          <p:nvPr>
            <p:ph type="body" sz="quarter" idx="13"/>
          </p:nvPr>
        </p:nvSpPr>
        <p:spPr>
          <a:xfrm>
            <a:off x="887414" y="2820987"/>
            <a:ext cx="4472534" cy="1557337"/>
          </a:xfrm>
        </p:spPr>
        <p:txBody>
          <a:bodyPr/>
          <a:lstStyle>
            <a:lvl1pPr marL="0" indent="0">
              <a:lnSpc>
                <a:spcPct val="105000"/>
              </a:lnSpc>
              <a:spcBef>
                <a:spcPts val="0"/>
              </a:spcBef>
              <a:buNone/>
              <a:defRPr sz="1600"/>
            </a:lvl1pPr>
            <a:lvl2pPr marL="180975" indent="0">
              <a:buNone/>
              <a:defRPr/>
            </a:lvl2pPr>
          </a:lstStyle>
          <a:p>
            <a:pPr lvl="0"/>
            <a:r>
              <a:rPr lang="fi-FI"/>
              <a:t>Muokkaa tekstin perustyylejä napsauttamalla</a:t>
            </a:r>
          </a:p>
        </p:txBody>
      </p:sp>
      <p:sp>
        <p:nvSpPr>
          <p:cNvPr id="6" name="Tekstiruutu 5">
            <a:extLst>
              <a:ext uri="{FF2B5EF4-FFF2-40B4-BE49-F238E27FC236}">
                <a16:creationId xmlns:a16="http://schemas.microsoft.com/office/drawing/2014/main" id="{F72C036F-DDD5-4BA5-A2CC-00E6DD4B887B}"/>
              </a:ext>
            </a:extLst>
          </p:cNvPr>
          <p:cNvSpPr txBox="1"/>
          <p:nvPr userDrawn="1"/>
        </p:nvSpPr>
        <p:spPr>
          <a:xfrm>
            <a:off x="895927" y="5832763"/>
            <a:ext cx="4050145" cy="153888"/>
          </a:xfrm>
          <a:prstGeom prst="rect">
            <a:avLst/>
          </a:prstGeom>
          <a:noFill/>
        </p:spPr>
        <p:txBody>
          <a:bodyPr wrap="square" lIns="0" tIns="0" rIns="0" bIns="0" rtlCol="0">
            <a:spAutoFit/>
          </a:bodyPr>
          <a:lstStyle/>
          <a:p>
            <a:r>
              <a:rPr lang="fi-FI" sz="1000" spc="0" baseline="0" dirty="0"/>
              <a:t>Aleksanterinkatu 7, Helsinki | PL 35, FI-00023 Valtioneuvosto | ym.fi</a:t>
            </a:r>
          </a:p>
        </p:txBody>
      </p:sp>
      <p:grpSp>
        <p:nvGrpSpPr>
          <p:cNvPr id="24" name="Ryhmä 23">
            <a:extLst>
              <a:ext uri="{FF2B5EF4-FFF2-40B4-BE49-F238E27FC236}">
                <a16:creationId xmlns:a16="http://schemas.microsoft.com/office/drawing/2014/main" id="{EE2D4F6F-A409-4A7B-BE8B-C15AD728F1E6}"/>
              </a:ext>
              <a:ext uri="{C183D7F6-B498-43B3-948B-1728B52AA6E4}">
                <adec:decorative xmlns:adec="http://schemas.microsoft.com/office/drawing/2017/decorative" val="1"/>
              </a:ext>
            </a:extLst>
          </p:cNvPr>
          <p:cNvGrpSpPr/>
          <p:nvPr userDrawn="1"/>
        </p:nvGrpSpPr>
        <p:grpSpPr>
          <a:xfrm>
            <a:off x="6056313" y="163513"/>
            <a:ext cx="6121399" cy="6681787"/>
            <a:chOff x="6056313" y="163513"/>
            <a:chExt cx="6121399" cy="6681787"/>
          </a:xfrm>
        </p:grpSpPr>
        <p:sp>
          <p:nvSpPr>
            <p:cNvPr id="9" name="Freeform 5">
              <a:extLst>
                <a:ext uri="{FF2B5EF4-FFF2-40B4-BE49-F238E27FC236}">
                  <a16:creationId xmlns:a16="http://schemas.microsoft.com/office/drawing/2014/main" id="{FD9F7D09-496E-4045-951B-2016A08C5A80}"/>
                </a:ext>
              </a:extLst>
            </p:cNvPr>
            <p:cNvSpPr>
              <a:spLocks/>
            </p:cNvSpPr>
            <p:nvPr userDrawn="1"/>
          </p:nvSpPr>
          <p:spPr bwMode="auto">
            <a:xfrm>
              <a:off x="9040813" y="3278188"/>
              <a:ext cx="2571750" cy="2559050"/>
            </a:xfrm>
            <a:custGeom>
              <a:avLst/>
              <a:gdLst>
                <a:gd name="T0" fmla="*/ 8 w 7143"/>
                <a:gd name="T1" fmla="*/ 3300 h 7105"/>
                <a:gd name="T2" fmla="*/ 77 w 7143"/>
                <a:gd name="T3" fmla="*/ 4379 h 7105"/>
                <a:gd name="T4" fmla="*/ 1107 w 7143"/>
                <a:gd name="T5" fmla="*/ 6356 h 7105"/>
                <a:gd name="T6" fmla="*/ 3199 w 7143"/>
                <a:gd name="T7" fmla="*/ 7105 h 7105"/>
                <a:gd name="T8" fmla="*/ 3204 w 7143"/>
                <a:gd name="T9" fmla="*/ 7105 h 7105"/>
                <a:gd name="T10" fmla="*/ 4040 w 7143"/>
                <a:gd name="T11" fmla="*/ 7003 h 7105"/>
                <a:gd name="T12" fmla="*/ 4960 w 7143"/>
                <a:gd name="T13" fmla="*/ 6645 h 7105"/>
                <a:gd name="T14" fmla="*/ 5643 w 7143"/>
                <a:gd name="T15" fmla="*/ 6190 h 7105"/>
                <a:gd name="T16" fmla="*/ 7096 w 7143"/>
                <a:gd name="T17" fmla="*/ 3420 h 7105"/>
                <a:gd name="T18" fmla="*/ 7143 w 7143"/>
                <a:gd name="T19" fmla="*/ 2615 h 7105"/>
                <a:gd name="T20" fmla="*/ 7143 w 7143"/>
                <a:gd name="T21" fmla="*/ 2585 h 7105"/>
                <a:gd name="T22" fmla="*/ 7141 w 7143"/>
                <a:gd name="T23" fmla="*/ 2442 h 7105"/>
                <a:gd name="T24" fmla="*/ 6559 w 7143"/>
                <a:gd name="T25" fmla="*/ 673 h 7105"/>
                <a:gd name="T26" fmla="*/ 5077 w 7143"/>
                <a:gd name="T27" fmla="*/ 103 h 7105"/>
                <a:gd name="T28" fmla="*/ 3099 w 7143"/>
                <a:gd name="T29" fmla="*/ 9 h 7105"/>
                <a:gd name="T30" fmla="*/ 851 w 7143"/>
                <a:gd name="T31" fmla="*/ 337 h 7105"/>
                <a:gd name="T32" fmla="*/ 269 w 7143"/>
                <a:gd name="T33" fmla="*/ 880 h 7105"/>
                <a:gd name="T34" fmla="*/ 0 w 7143"/>
                <a:gd name="T35" fmla="*/ 2442 h 7105"/>
                <a:gd name="T36" fmla="*/ 0 w 7143"/>
                <a:gd name="T37" fmla="*/ 2475 h 7105"/>
                <a:gd name="T38" fmla="*/ 4 w 7143"/>
                <a:gd name="T39" fmla="*/ 2812 h 7105"/>
                <a:gd name="T40" fmla="*/ 8 w 7143"/>
                <a:gd name="T41" fmla="*/ 3300 h 7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3" h="7105">
                  <a:moveTo>
                    <a:pt x="8" y="3300"/>
                  </a:moveTo>
                  <a:cubicBezTo>
                    <a:pt x="11" y="3661"/>
                    <a:pt x="18" y="4024"/>
                    <a:pt x="77" y="4379"/>
                  </a:cubicBezTo>
                  <a:cubicBezTo>
                    <a:pt x="198" y="5107"/>
                    <a:pt x="508" y="5832"/>
                    <a:pt x="1107" y="6356"/>
                  </a:cubicBezTo>
                  <a:cubicBezTo>
                    <a:pt x="1670" y="6847"/>
                    <a:pt x="2425" y="7105"/>
                    <a:pt x="3199" y="7105"/>
                  </a:cubicBezTo>
                  <a:lnTo>
                    <a:pt x="3204" y="7105"/>
                  </a:lnTo>
                  <a:cubicBezTo>
                    <a:pt x="3483" y="7105"/>
                    <a:pt x="3765" y="7071"/>
                    <a:pt x="4040" y="7003"/>
                  </a:cubicBezTo>
                  <a:cubicBezTo>
                    <a:pt x="4364" y="6922"/>
                    <a:pt x="4673" y="6800"/>
                    <a:pt x="4960" y="6645"/>
                  </a:cubicBezTo>
                  <a:cubicBezTo>
                    <a:pt x="5204" y="6513"/>
                    <a:pt x="5432" y="6360"/>
                    <a:pt x="5643" y="6190"/>
                  </a:cubicBezTo>
                  <a:cubicBezTo>
                    <a:pt x="6574" y="5442"/>
                    <a:pt x="6970" y="4505"/>
                    <a:pt x="7096" y="3420"/>
                  </a:cubicBezTo>
                  <a:cubicBezTo>
                    <a:pt x="7127" y="3153"/>
                    <a:pt x="7143" y="2884"/>
                    <a:pt x="7143" y="2615"/>
                  </a:cubicBezTo>
                  <a:lnTo>
                    <a:pt x="7143" y="2585"/>
                  </a:lnTo>
                  <a:cubicBezTo>
                    <a:pt x="7143" y="2537"/>
                    <a:pt x="7142" y="2490"/>
                    <a:pt x="7141" y="2442"/>
                  </a:cubicBezTo>
                  <a:cubicBezTo>
                    <a:pt x="7128" y="1830"/>
                    <a:pt x="7029" y="1151"/>
                    <a:pt x="6559" y="673"/>
                  </a:cubicBezTo>
                  <a:cubicBezTo>
                    <a:pt x="6171" y="279"/>
                    <a:pt x="5606" y="160"/>
                    <a:pt x="5077" y="103"/>
                  </a:cubicBezTo>
                  <a:cubicBezTo>
                    <a:pt x="4420" y="33"/>
                    <a:pt x="3759" y="0"/>
                    <a:pt x="3099" y="9"/>
                  </a:cubicBezTo>
                  <a:cubicBezTo>
                    <a:pt x="2366" y="20"/>
                    <a:pt x="1526" y="15"/>
                    <a:pt x="851" y="337"/>
                  </a:cubicBezTo>
                  <a:cubicBezTo>
                    <a:pt x="595" y="459"/>
                    <a:pt x="385" y="642"/>
                    <a:pt x="269" y="880"/>
                  </a:cubicBezTo>
                  <a:cubicBezTo>
                    <a:pt x="41" y="1347"/>
                    <a:pt x="1" y="1916"/>
                    <a:pt x="0" y="2442"/>
                  </a:cubicBezTo>
                  <a:lnTo>
                    <a:pt x="0" y="2475"/>
                  </a:lnTo>
                  <a:cubicBezTo>
                    <a:pt x="0" y="2590"/>
                    <a:pt x="2" y="2702"/>
                    <a:pt x="4" y="2812"/>
                  </a:cubicBezTo>
                  <a:cubicBezTo>
                    <a:pt x="7" y="2974"/>
                    <a:pt x="7" y="3137"/>
                    <a:pt x="8" y="3300"/>
                  </a:cubicBez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 name="Freeform 6">
              <a:extLst>
                <a:ext uri="{FF2B5EF4-FFF2-40B4-BE49-F238E27FC236}">
                  <a16:creationId xmlns:a16="http://schemas.microsoft.com/office/drawing/2014/main" id="{4B069986-397C-4BBA-B502-2BDEFB6384FB}"/>
                </a:ext>
              </a:extLst>
            </p:cNvPr>
            <p:cNvSpPr>
              <a:spLocks/>
            </p:cNvSpPr>
            <p:nvPr userDrawn="1"/>
          </p:nvSpPr>
          <p:spPr bwMode="auto">
            <a:xfrm>
              <a:off x="6475413" y="4735513"/>
              <a:ext cx="2371725" cy="2109787"/>
            </a:xfrm>
            <a:custGeom>
              <a:avLst/>
              <a:gdLst>
                <a:gd name="T0" fmla="*/ 1672 w 6585"/>
                <a:gd name="T1" fmla="*/ 5855 h 5855"/>
                <a:gd name="T2" fmla="*/ 1514 w 6585"/>
                <a:gd name="T3" fmla="*/ 5676 h 5855"/>
                <a:gd name="T4" fmla="*/ 1520 w 6585"/>
                <a:gd name="T5" fmla="*/ 4989 h 5855"/>
                <a:gd name="T6" fmla="*/ 2218 w 6585"/>
                <a:gd name="T7" fmla="*/ 4983 h 5855"/>
                <a:gd name="T8" fmla="*/ 2992 w 6585"/>
                <a:gd name="T9" fmla="*/ 5194 h 5855"/>
                <a:gd name="T10" fmla="*/ 3334 w 6585"/>
                <a:gd name="T11" fmla="*/ 5136 h 5855"/>
                <a:gd name="T12" fmla="*/ 3290 w 6585"/>
                <a:gd name="T13" fmla="*/ 4696 h 5855"/>
                <a:gd name="T14" fmla="*/ 1874 w 6585"/>
                <a:gd name="T15" fmla="*/ 4387 h 5855"/>
                <a:gd name="T16" fmla="*/ 648 w 6585"/>
                <a:gd name="T17" fmla="*/ 4200 h 5855"/>
                <a:gd name="T18" fmla="*/ 192 w 6585"/>
                <a:gd name="T19" fmla="*/ 3965 h 5855"/>
                <a:gd name="T20" fmla="*/ 63 w 6585"/>
                <a:gd name="T21" fmla="*/ 3487 h 5855"/>
                <a:gd name="T22" fmla="*/ 775 w 6585"/>
                <a:gd name="T23" fmla="*/ 3144 h 5855"/>
                <a:gd name="T24" fmla="*/ 1667 w 6585"/>
                <a:gd name="T25" fmla="*/ 2205 h 5855"/>
                <a:gd name="T26" fmla="*/ 1359 w 6585"/>
                <a:gd name="T27" fmla="*/ 1520 h 5855"/>
                <a:gd name="T28" fmla="*/ 1403 w 6585"/>
                <a:gd name="T29" fmla="*/ 1023 h 5855"/>
                <a:gd name="T30" fmla="*/ 1809 w 6585"/>
                <a:gd name="T31" fmla="*/ 739 h 5855"/>
                <a:gd name="T32" fmla="*/ 2410 w 6585"/>
                <a:gd name="T33" fmla="*/ 1269 h 5855"/>
                <a:gd name="T34" fmla="*/ 2905 w 6585"/>
                <a:gd name="T35" fmla="*/ 1959 h 5855"/>
                <a:gd name="T36" fmla="*/ 3097 w 6585"/>
                <a:gd name="T37" fmla="*/ 2036 h 5855"/>
                <a:gd name="T38" fmla="*/ 3281 w 6585"/>
                <a:gd name="T39" fmla="*/ 1758 h 5855"/>
                <a:gd name="T40" fmla="*/ 3344 w 6585"/>
                <a:gd name="T41" fmla="*/ 985 h 5855"/>
                <a:gd name="T42" fmla="*/ 3554 w 6585"/>
                <a:gd name="T43" fmla="*/ 301 h 5855"/>
                <a:gd name="T44" fmla="*/ 4197 w 6585"/>
                <a:gd name="T45" fmla="*/ 109 h 5855"/>
                <a:gd name="T46" fmla="*/ 4423 w 6585"/>
                <a:gd name="T47" fmla="*/ 884 h 5855"/>
                <a:gd name="T48" fmla="*/ 4131 w 6585"/>
                <a:gd name="T49" fmla="*/ 2115 h 5855"/>
                <a:gd name="T50" fmla="*/ 4174 w 6585"/>
                <a:gd name="T51" fmla="*/ 3343 h 5855"/>
                <a:gd name="T52" fmla="*/ 4410 w 6585"/>
                <a:gd name="T53" fmla="*/ 3636 h 5855"/>
                <a:gd name="T54" fmla="*/ 5012 w 6585"/>
                <a:gd name="T55" fmla="*/ 2348 h 5855"/>
                <a:gd name="T56" fmla="*/ 5930 w 6585"/>
                <a:gd name="T57" fmla="*/ 2973 h 5855"/>
                <a:gd name="T58" fmla="*/ 5151 w 6585"/>
                <a:gd name="T59" fmla="*/ 4718 h 5855"/>
                <a:gd name="T60" fmla="*/ 5220 w 6585"/>
                <a:gd name="T61" fmla="*/ 4972 h 5855"/>
                <a:gd name="T62" fmla="*/ 5563 w 6585"/>
                <a:gd name="T63" fmla="*/ 4912 h 5855"/>
                <a:gd name="T64" fmla="*/ 5765 w 6585"/>
                <a:gd name="T65" fmla="*/ 4538 h 5855"/>
                <a:gd name="T66" fmla="*/ 5986 w 6585"/>
                <a:gd name="T67" fmla="*/ 4225 h 5855"/>
                <a:gd name="T68" fmla="*/ 6500 w 6585"/>
                <a:gd name="T69" fmla="*/ 4536 h 5855"/>
                <a:gd name="T70" fmla="*/ 5587 w 6585"/>
                <a:gd name="T71" fmla="*/ 5855 h 5855"/>
                <a:gd name="T72" fmla="*/ 1672 w 6585"/>
                <a:gd name="T73" fmla="*/ 5855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5" h="5855">
                  <a:moveTo>
                    <a:pt x="1672" y="5855"/>
                  </a:moveTo>
                  <a:cubicBezTo>
                    <a:pt x="1615" y="5802"/>
                    <a:pt x="1564" y="5741"/>
                    <a:pt x="1514" y="5676"/>
                  </a:cubicBezTo>
                  <a:cubicBezTo>
                    <a:pt x="1409" y="5480"/>
                    <a:pt x="1366" y="5165"/>
                    <a:pt x="1520" y="4989"/>
                  </a:cubicBezTo>
                  <a:cubicBezTo>
                    <a:pt x="1690" y="4796"/>
                    <a:pt x="1990" y="4893"/>
                    <a:pt x="2218" y="4983"/>
                  </a:cubicBezTo>
                  <a:cubicBezTo>
                    <a:pt x="2466" y="5081"/>
                    <a:pt x="2726" y="5152"/>
                    <a:pt x="2992" y="5194"/>
                  </a:cubicBezTo>
                  <a:cubicBezTo>
                    <a:pt x="3109" y="5213"/>
                    <a:pt x="3245" y="5220"/>
                    <a:pt x="3334" y="5136"/>
                  </a:cubicBezTo>
                  <a:cubicBezTo>
                    <a:pt x="3456" y="5019"/>
                    <a:pt x="3398" y="4814"/>
                    <a:pt x="3290" y="4696"/>
                  </a:cubicBezTo>
                  <a:cubicBezTo>
                    <a:pt x="2959" y="4334"/>
                    <a:pt x="2377" y="4390"/>
                    <a:pt x="1874" y="4387"/>
                  </a:cubicBezTo>
                  <a:cubicBezTo>
                    <a:pt x="1456" y="4384"/>
                    <a:pt x="1041" y="4321"/>
                    <a:pt x="648" y="4200"/>
                  </a:cubicBezTo>
                  <a:cubicBezTo>
                    <a:pt x="482" y="4149"/>
                    <a:pt x="314" y="4085"/>
                    <a:pt x="192" y="3965"/>
                  </a:cubicBezTo>
                  <a:cubicBezTo>
                    <a:pt x="69" y="3845"/>
                    <a:pt x="0" y="3656"/>
                    <a:pt x="63" y="3487"/>
                  </a:cubicBezTo>
                  <a:cubicBezTo>
                    <a:pt x="161" y="3224"/>
                    <a:pt x="508" y="3086"/>
                    <a:pt x="775" y="3144"/>
                  </a:cubicBezTo>
                  <a:cubicBezTo>
                    <a:pt x="2675" y="3551"/>
                    <a:pt x="1781" y="2455"/>
                    <a:pt x="1667" y="2205"/>
                  </a:cubicBezTo>
                  <a:cubicBezTo>
                    <a:pt x="1553" y="1956"/>
                    <a:pt x="1425" y="1789"/>
                    <a:pt x="1359" y="1520"/>
                  </a:cubicBezTo>
                  <a:cubicBezTo>
                    <a:pt x="1319" y="1358"/>
                    <a:pt x="1325" y="1178"/>
                    <a:pt x="1403" y="1023"/>
                  </a:cubicBezTo>
                  <a:cubicBezTo>
                    <a:pt x="1481" y="869"/>
                    <a:pt x="1639" y="747"/>
                    <a:pt x="1809" y="739"/>
                  </a:cubicBezTo>
                  <a:cubicBezTo>
                    <a:pt x="2124" y="725"/>
                    <a:pt x="2251" y="1006"/>
                    <a:pt x="2410" y="1269"/>
                  </a:cubicBezTo>
                  <a:cubicBezTo>
                    <a:pt x="2568" y="1531"/>
                    <a:pt x="2666" y="1768"/>
                    <a:pt x="2905" y="1959"/>
                  </a:cubicBezTo>
                  <a:cubicBezTo>
                    <a:pt x="2960" y="2004"/>
                    <a:pt x="3025" y="2048"/>
                    <a:pt x="3097" y="2036"/>
                  </a:cubicBezTo>
                  <a:cubicBezTo>
                    <a:pt x="3214" y="2018"/>
                    <a:pt x="3267" y="1875"/>
                    <a:pt x="3281" y="1758"/>
                  </a:cubicBezTo>
                  <a:cubicBezTo>
                    <a:pt x="3308" y="1519"/>
                    <a:pt x="3336" y="1225"/>
                    <a:pt x="3344" y="985"/>
                  </a:cubicBezTo>
                  <a:cubicBezTo>
                    <a:pt x="3352" y="746"/>
                    <a:pt x="3401" y="493"/>
                    <a:pt x="3554" y="301"/>
                  </a:cubicBezTo>
                  <a:cubicBezTo>
                    <a:pt x="3708" y="108"/>
                    <a:pt x="3990" y="0"/>
                    <a:pt x="4197" y="109"/>
                  </a:cubicBezTo>
                  <a:cubicBezTo>
                    <a:pt x="4449" y="242"/>
                    <a:pt x="4469" y="594"/>
                    <a:pt x="4423" y="884"/>
                  </a:cubicBezTo>
                  <a:cubicBezTo>
                    <a:pt x="4356" y="1299"/>
                    <a:pt x="4216" y="1702"/>
                    <a:pt x="4131" y="2115"/>
                  </a:cubicBezTo>
                  <a:cubicBezTo>
                    <a:pt x="4046" y="2528"/>
                    <a:pt x="4019" y="2965"/>
                    <a:pt x="4174" y="3343"/>
                  </a:cubicBezTo>
                  <a:cubicBezTo>
                    <a:pt x="4240" y="3505"/>
                    <a:pt x="4233" y="3633"/>
                    <a:pt x="4410" y="3636"/>
                  </a:cubicBezTo>
                  <a:cubicBezTo>
                    <a:pt x="4635" y="3641"/>
                    <a:pt x="4944" y="2597"/>
                    <a:pt x="5012" y="2348"/>
                  </a:cubicBezTo>
                  <a:cubicBezTo>
                    <a:pt x="5265" y="1418"/>
                    <a:pt x="6229" y="2091"/>
                    <a:pt x="5930" y="2973"/>
                  </a:cubicBezTo>
                  <a:cubicBezTo>
                    <a:pt x="5689" y="3683"/>
                    <a:pt x="5190" y="4088"/>
                    <a:pt x="5151" y="4718"/>
                  </a:cubicBezTo>
                  <a:cubicBezTo>
                    <a:pt x="5145" y="4810"/>
                    <a:pt x="5154" y="4912"/>
                    <a:pt x="5220" y="4972"/>
                  </a:cubicBezTo>
                  <a:cubicBezTo>
                    <a:pt x="5313" y="5054"/>
                    <a:pt x="5474" y="5008"/>
                    <a:pt x="5563" y="4912"/>
                  </a:cubicBezTo>
                  <a:cubicBezTo>
                    <a:pt x="5653" y="4816"/>
                    <a:pt x="5719" y="4660"/>
                    <a:pt x="5765" y="4538"/>
                  </a:cubicBezTo>
                  <a:cubicBezTo>
                    <a:pt x="5810" y="4416"/>
                    <a:pt x="5873" y="4289"/>
                    <a:pt x="5986" y="4225"/>
                  </a:cubicBezTo>
                  <a:cubicBezTo>
                    <a:pt x="6201" y="4103"/>
                    <a:pt x="6458" y="4301"/>
                    <a:pt x="6500" y="4536"/>
                  </a:cubicBezTo>
                  <a:cubicBezTo>
                    <a:pt x="6585" y="5012"/>
                    <a:pt x="5918" y="5310"/>
                    <a:pt x="5587" y="5855"/>
                  </a:cubicBezTo>
                  <a:lnTo>
                    <a:pt x="1672" y="5855"/>
                  </a:lnTo>
                  <a:close/>
                </a:path>
              </a:pathLst>
            </a:custGeom>
            <a:solidFill>
              <a:srgbClr val="2C5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2" name="Freeform 7">
              <a:extLst>
                <a:ext uri="{FF2B5EF4-FFF2-40B4-BE49-F238E27FC236}">
                  <a16:creationId xmlns:a16="http://schemas.microsoft.com/office/drawing/2014/main" id="{B634079C-CC3D-496C-8C26-7BE43A461ABC}"/>
                </a:ext>
              </a:extLst>
            </p:cNvPr>
            <p:cNvSpPr>
              <a:spLocks/>
            </p:cNvSpPr>
            <p:nvPr userDrawn="1"/>
          </p:nvSpPr>
          <p:spPr bwMode="auto">
            <a:xfrm>
              <a:off x="6056313" y="990600"/>
              <a:ext cx="2606675" cy="2571750"/>
            </a:xfrm>
            <a:custGeom>
              <a:avLst/>
              <a:gdLst>
                <a:gd name="T0" fmla="*/ 2351 w 7239"/>
                <a:gd name="T1" fmla="*/ 834 h 7139"/>
                <a:gd name="T2" fmla="*/ 1928 w 7239"/>
                <a:gd name="T3" fmla="*/ 1087 h 7139"/>
                <a:gd name="T4" fmla="*/ 1777 w 7239"/>
                <a:gd name="T5" fmla="*/ 1198 h 7139"/>
                <a:gd name="T6" fmla="*/ 1125 w 7239"/>
                <a:gd name="T7" fmla="*/ 1840 h 7139"/>
                <a:gd name="T8" fmla="*/ 618 w 7239"/>
                <a:gd name="T9" fmla="*/ 2616 h 7139"/>
                <a:gd name="T10" fmla="*/ 279 w 7239"/>
                <a:gd name="T11" fmla="*/ 3451 h 7139"/>
                <a:gd name="T12" fmla="*/ 160 w 7239"/>
                <a:gd name="T13" fmla="*/ 3925 h 7139"/>
                <a:gd name="T14" fmla="*/ 382 w 7239"/>
                <a:gd name="T15" fmla="*/ 6167 h 7139"/>
                <a:gd name="T16" fmla="*/ 2189 w 7239"/>
                <a:gd name="T17" fmla="*/ 7079 h 7139"/>
                <a:gd name="T18" fmla="*/ 4522 w 7239"/>
                <a:gd name="T19" fmla="*/ 6851 h 7139"/>
                <a:gd name="T20" fmla="*/ 6688 w 7239"/>
                <a:gd name="T21" fmla="*/ 5588 h 7139"/>
                <a:gd name="T22" fmla="*/ 7062 w 7239"/>
                <a:gd name="T23" fmla="*/ 4429 h 7139"/>
                <a:gd name="T24" fmla="*/ 7165 w 7239"/>
                <a:gd name="T25" fmla="*/ 3064 h 7139"/>
                <a:gd name="T26" fmla="*/ 7239 w 7239"/>
                <a:gd name="T27" fmla="*/ 1785 h 7139"/>
                <a:gd name="T28" fmla="*/ 7239 w 7239"/>
                <a:gd name="T29" fmla="*/ 1753 h 7139"/>
                <a:gd name="T30" fmla="*/ 7047 w 7239"/>
                <a:gd name="T31" fmla="*/ 679 h 7139"/>
                <a:gd name="T32" fmla="*/ 6313 w 7239"/>
                <a:gd name="T33" fmla="*/ 77 h 7139"/>
                <a:gd name="T34" fmla="*/ 5695 w 7239"/>
                <a:gd name="T35" fmla="*/ 1 h 7139"/>
                <a:gd name="T36" fmla="*/ 4560 w 7239"/>
                <a:gd name="T37" fmla="*/ 96 h 7139"/>
                <a:gd name="T38" fmla="*/ 3671 w 7239"/>
                <a:gd name="T39" fmla="*/ 278 h 7139"/>
                <a:gd name="T40" fmla="*/ 3422 w 7239"/>
                <a:gd name="T41" fmla="*/ 354 h 7139"/>
                <a:gd name="T42" fmla="*/ 2548 w 7239"/>
                <a:gd name="T43" fmla="*/ 734 h 7139"/>
                <a:gd name="T44" fmla="*/ 2351 w 7239"/>
                <a:gd name="T45" fmla="*/ 834 h 7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9" h="7139">
                  <a:moveTo>
                    <a:pt x="2351" y="834"/>
                  </a:moveTo>
                  <a:cubicBezTo>
                    <a:pt x="2205" y="911"/>
                    <a:pt x="2063" y="993"/>
                    <a:pt x="1928" y="1087"/>
                  </a:cubicBezTo>
                  <a:cubicBezTo>
                    <a:pt x="1877" y="1123"/>
                    <a:pt x="1826" y="1160"/>
                    <a:pt x="1777" y="1198"/>
                  </a:cubicBezTo>
                  <a:cubicBezTo>
                    <a:pt x="1537" y="1387"/>
                    <a:pt x="1318" y="1603"/>
                    <a:pt x="1125" y="1840"/>
                  </a:cubicBezTo>
                  <a:cubicBezTo>
                    <a:pt x="929" y="2080"/>
                    <a:pt x="760" y="2341"/>
                    <a:pt x="618" y="2616"/>
                  </a:cubicBezTo>
                  <a:cubicBezTo>
                    <a:pt x="479" y="2883"/>
                    <a:pt x="366" y="3164"/>
                    <a:pt x="279" y="3451"/>
                  </a:cubicBezTo>
                  <a:cubicBezTo>
                    <a:pt x="232" y="3607"/>
                    <a:pt x="190" y="3765"/>
                    <a:pt x="160" y="3925"/>
                  </a:cubicBezTo>
                  <a:cubicBezTo>
                    <a:pt x="0" y="4730"/>
                    <a:pt x="26" y="5575"/>
                    <a:pt x="382" y="6167"/>
                  </a:cubicBezTo>
                  <a:cubicBezTo>
                    <a:pt x="753" y="6785"/>
                    <a:pt x="1460" y="7020"/>
                    <a:pt x="2189" y="7079"/>
                  </a:cubicBezTo>
                  <a:cubicBezTo>
                    <a:pt x="2935" y="7139"/>
                    <a:pt x="3729" y="7055"/>
                    <a:pt x="4522" y="6851"/>
                  </a:cubicBezTo>
                  <a:cubicBezTo>
                    <a:pt x="5254" y="6662"/>
                    <a:pt x="6168" y="6359"/>
                    <a:pt x="6688" y="5588"/>
                  </a:cubicBezTo>
                  <a:cubicBezTo>
                    <a:pt x="6933" y="5224"/>
                    <a:pt x="7021" y="4815"/>
                    <a:pt x="7062" y="4429"/>
                  </a:cubicBezTo>
                  <a:cubicBezTo>
                    <a:pt x="7111" y="3971"/>
                    <a:pt x="7132" y="3518"/>
                    <a:pt x="7165" y="3064"/>
                  </a:cubicBezTo>
                  <a:cubicBezTo>
                    <a:pt x="7196" y="2637"/>
                    <a:pt x="7238" y="2205"/>
                    <a:pt x="7239" y="1785"/>
                  </a:cubicBezTo>
                  <a:lnTo>
                    <a:pt x="7239" y="1753"/>
                  </a:lnTo>
                  <a:cubicBezTo>
                    <a:pt x="7238" y="1370"/>
                    <a:pt x="7198" y="988"/>
                    <a:pt x="7047" y="679"/>
                  </a:cubicBezTo>
                  <a:cubicBezTo>
                    <a:pt x="6896" y="370"/>
                    <a:pt x="6638" y="170"/>
                    <a:pt x="6313" y="77"/>
                  </a:cubicBezTo>
                  <a:cubicBezTo>
                    <a:pt x="6113" y="19"/>
                    <a:pt x="5903" y="1"/>
                    <a:pt x="5695" y="1"/>
                  </a:cubicBezTo>
                  <a:cubicBezTo>
                    <a:pt x="5315" y="0"/>
                    <a:pt x="4935" y="42"/>
                    <a:pt x="4560" y="96"/>
                  </a:cubicBezTo>
                  <a:cubicBezTo>
                    <a:pt x="4260" y="139"/>
                    <a:pt x="3963" y="197"/>
                    <a:pt x="3671" y="278"/>
                  </a:cubicBezTo>
                  <a:cubicBezTo>
                    <a:pt x="3588" y="301"/>
                    <a:pt x="3504" y="326"/>
                    <a:pt x="3422" y="354"/>
                  </a:cubicBezTo>
                  <a:cubicBezTo>
                    <a:pt x="3120" y="454"/>
                    <a:pt x="2833" y="595"/>
                    <a:pt x="2548" y="734"/>
                  </a:cubicBezTo>
                  <a:cubicBezTo>
                    <a:pt x="2482" y="767"/>
                    <a:pt x="2416" y="800"/>
                    <a:pt x="2351" y="834"/>
                  </a:cubicBez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3" name="Freeform 8">
              <a:extLst>
                <a:ext uri="{FF2B5EF4-FFF2-40B4-BE49-F238E27FC236}">
                  <a16:creationId xmlns:a16="http://schemas.microsoft.com/office/drawing/2014/main" id="{3614D881-BEC3-49C4-8A3D-D9CE330C8EE2}"/>
                </a:ext>
              </a:extLst>
            </p:cNvPr>
            <p:cNvSpPr>
              <a:spLocks/>
            </p:cNvSpPr>
            <p:nvPr userDrawn="1"/>
          </p:nvSpPr>
          <p:spPr bwMode="auto">
            <a:xfrm>
              <a:off x="6777038" y="1562100"/>
              <a:ext cx="277812" cy="381000"/>
            </a:xfrm>
            <a:custGeom>
              <a:avLst/>
              <a:gdLst>
                <a:gd name="T0" fmla="*/ 347 w 773"/>
                <a:gd name="T1" fmla="*/ 507 h 1055"/>
                <a:gd name="T2" fmla="*/ 328 w 773"/>
                <a:gd name="T3" fmla="*/ 524 h 1055"/>
                <a:gd name="T4" fmla="*/ 341 w 773"/>
                <a:gd name="T5" fmla="*/ 573 h 1055"/>
                <a:gd name="T6" fmla="*/ 392 w 773"/>
                <a:gd name="T7" fmla="*/ 912 h 1055"/>
                <a:gd name="T8" fmla="*/ 480 w 773"/>
                <a:gd name="T9" fmla="*/ 1020 h 1055"/>
                <a:gd name="T10" fmla="*/ 539 w 773"/>
                <a:gd name="T11" fmla="*/ 1047 h 1055"/>
                <a:gd name="T12" fmla="*/ 599 w 773"/>
                <a:gd name="T13" fmla="*/ 1051 h 1055"/>
                <a:gd name="T14" fmla="*/ 750 w 773"/>
                <a:gd name="T15" fmla="*/ 778 h 1055"/>
                <a:gd name="T16" fmla="*/ 758 w 773"/>
                <a:gd name="T17" fmla="*/ 490 h 1055"/>
                <a:gd name="T18" fmla="*/ 766 w 773"/>
                <a:gd name="T19" fmla="*/ 466 h 1055"/>
                <a:gd name="T20" fmla="*/ 769 w 773"/>
                <a:gd name="T21" fmla="*/ 433 h 1055"/>
                <a:gd name="T22" fmla="*/ 769 w 773"/>
                <a:gd name="T23" fmla="*/ 394 h 1055"/>
                <a:gd name="T24" fmla="*/ 767 w 773"/>
                <a:gd name="T25" fmla="*/ 350 h 1055"/>
                <a:gd name="T26" fmla="*/ 762 w 773"/>
                <a:gd name="T27" fmla="*/ 304 h 1055"/>
                <a:gd name="T28" fmla="*/ 756 w 773"/>
                <a:gd name="T29" fmla="*/ 258 h 1055"/>
                <a:gd name="T30" fmla="*/ 750 w 773"/>
                <a:gd name="T31" fmla="*/ 214 h 1055"/>
                <a:gd name="T32" fmla="*/ 743 w 773"/>
                <a:gd name="T33" fmla="*/ 174 h 1055"/>
                <a:gd name="T34" fmla="*/ 737 w 773"/>
                <a:gd name="T35" fmla="*/ 140 h 1055"/>
                <a:gd name="T36" fmla="*/ 729 w 773"/>
                <a:gd name="T37" fmla="*/ 103 h 1055"/>
                <a:gd name="T38" fmla="*/ 706 w 773"/>
                <a:gd name="T39" fmla="*/ 53 h 1055"/>
                <a:gd name="T40" fmla="*/ 659 w 773"/>
                <a:gd name="T41" fmla="*/ 14 h 1055"/>
                <a:gd name="T42" fmla="*/ 622 w 773"/>
                <a:gd name="T43" fmla="*/ 12 h 1055"/>
                <a:gd name="T44" fmla="*/ 568 w 773"/>
                <a:gd name="T45" fmla="*/ 66 h 1055"/>
                <a:gd name="T46" fmla="*/ 470 w 773"/>
                <a:gd name="T47" fmla="*/ 12 h 1055"/>
                <a:gd name="T48" fmla="*/ 417 w 773"/>
                <a:gd name="T49" fmla="*/ 73 h 1055"/>
                <a:gd name="T50" fmla="*/ 326 w 773"/>
                <a:gd name="T51" fmla="*/ 28 h 1055"/>
                <a:gd name="T52" fmla="*/ 258 w 773"/>
                <a:gd name="T53" fmla="*/ 111 h 1055"/>
                <a:gd name="T54" fmla="*/ 159 w 773"/>
                <a:gd name="T55" fmla="*/ 164 h 1055"/>
                <a:gd name="T56" fmla="*/ 0 w 773"/>
                <a:gd name="T57" fmla="*/ 301 h 1055"/>
                <a:gd name="T58" fmla="*/ 63 w 773"/>
                <a:gd name="T59" fmla="*/ 429 h 1055"/>
                <a:gd name="T60" fmla="*/ 211 w 773"/>
                <a:gd name="T61" fmla="*/ 468 h 1055"/>
                <a:gd name="T62" fmla="*/ 225 w 773"/>
                <a:gd name="T63" fmla="*/ 465 h 1055"/>
                <a:gd name="T64" fmla="*/ 238 w 773"/>
                <a:gd name="T65" fmla="*/ 430 h 1055"/>
                <a:gd name="T66" fmla="*/ 239 w 773"/>
                <a:gd name="T67" fmla="*/ 400 h 1055"/>
                <a:gd name="T68" fmla="*/ 335 w 773"/>
                <a:gd name="T69" fmla="*/ 380 h 1055"/>
                <a:gd name="T70" fmla="*/ 386 w 773"/>
                <a:gd name="T71" fmla="*/ 341 h 1055"/>
                <a:gd name="T72" fmla="*/ 394 w 773"/>
                <a:gd name="T73" fmla="*/ 316 h 1055"/>
                <a:gd name="T74" fmla="*/ 462 w 773"/>
                <a:gd name="T75" fmla="*/ 376 h 1055"/>
                <a:gd name="T76" fmla="*/ 568 w 773"/>
                <a:gd name="T77" fmla="*/ 270 h 1055"/>
                <a:gd name="T78" fmla="*/ 622 w 773"/>
                <a:gd name="T79" fmla="*/ 301 h 1055"/>
                <a:gd name="T80" fmla="*/ 493 w 773"/>
                <a:gd name="T81" fmla="*/ 467 h 1055"/>
                <a:gd name="T82" fmla="*/ 419 w 773"/>
                <a:gd name="T83" fmla="*/ 489 h 1055"/>
                <a:gd name="T84" fmla="*/ 347 w 773"/>
                <a:gd name="T85" fmla="*/ 5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1055">
                  <a:moveTo>
                    <a:pt x="347" y="507"/>
                  </a:moveTo>
                  <a:cubicBezTo>
                    <a:pt x="333" y="512"/>
                    <a:pt x="329" y="516"/>
                    <a:pt x="328" y="524"/>
                  </a:cubicBezTo>
                  <a:cubicBezTo>
                    <a:pt x="327" y="532"/>
                    <a:pt x="339" y="565"/>
                    <a:pt x="341" y="573"/>
                  </a:cubicBezTo>
                  <a:cubicBezTo>
                    <a:pt x="351" y="617"/>
                    <a:pt x="373" y="810"/>
                    <a:pt x="392" y="912"/>
                  </a:cubicBezTo>
                  <a:cubicBezTo>
                    <a:pt x="401" y="963"/>
                    <a:pt x="465" y="1010"/>
                    <a:pt x="480" y="1020"/>
                  </a:cubicBezTo>
                  <a:cubicBezTo>
                    <a:pt x="495" y="1030"/>
                    <a:pt x="522" y="1042"/>
                    <a:pt x="539" y="1047"/>
                  </a:cubicBezTo>
                  <a:cubicBezTo>
                    <a:pt x="556" y="1053"/>
                    <a:pt x="579" y="1055"/>
                    <a:pt x="599" y="1051"/>
                  </a:cubicBezTo>
                  <a:cubicBezTo>
                    <a:pt x="706" y="1032"/>
                    <a:pt x="773" y="915"/>
                    <a:pt x="750" y="778"/>
                  </a:cubicBezTo>
                  <a:cubicBezTo>
                    <a:pt x="728" y="642"/>
                    <a:pt x="720" y="566"/>
                    <a:pt x="758" y="490"/>
                  </a:cubicBezTo>
                  <a:cubicBezTo>
                    <a:pt x="762" y="482"/>
                    <a:pt x="764" y="474"/>
                    <a:pt x="766" y="466"/>
                  </a:cubicBezTo>
                  <a:cubicBezTo>
                    <a:pt x="768" y="455"/>
                    <a:pt x="768" y="444"/>
                    <a:pt x="769" y="433"/>
                  </a:cubicBezTo>
                  <a:cubicBezTo>
                    <a:pt x="770" y="420"/>
                    <a:pt x="770" y="407"/>
                    <a:pt x="769" y="394"/>
                  </a:cubicBezTo>
                  <a:cubicBezTo>
                    <a:pt x="769" y="379"/>
                    <a:pt x="768" y="365"/>
                    <a:pt x="767" y="350"/>
                  </a:cubicBezTo>
                  <a:cubicBezTo>
                    <a:pt x="765" y="335"/>
                    <a:pt x="764" y="320"/>
                    <a:pt x="762" y="304"/>
                  </a:cubicBezTo>
                  <a:cubicBezTo>
                    <a:pt x="760" y="289"/>
                    <a:pt x="758" y="274"/>
                    <a:pt x="756" y="258"/>
                  </a:cubicBezTo>
                  <a:cubicBezTo>
                    <a:pt x="754" y="244"/>
                    <a:pt x="752" y="229"/>
                    <a:pt x="750" y="214"/>
                  </a:cubicBezTo>
                  <a:cubicBezTo>
                    <a:pt x="747" y="201"/>
                    <a:pt x="745" y="188"/>
                    <a:pt x="743" y="174"/>
                  </a:cubicBezTo>
                  <a:cubicBezTo>
                    <a:pt x="741" y="163"/>
                    <a:pt x="739" y="152"/>
                    <a:pt x="737" y="140"/>
                  </a:cubicBezTo>
                  <a:cubicBezTo>
                    <a:pt x="734" y="128"/>
                    <a:pt x="732" y="116"/>
                    <a:pt x="729" y="103"/>
                  </a:cubicBezTo>
                  <a:cubicBezTo>
                    <a:pt x="725" y="85"/>
                    <a:pt x="716" y="68"/>
                    <a:pt x="706" y="53"/>
                  </a:cubicBezTo>
                  <a:cubicBezTo>
                    <a:pt x="694" y="36"/>
                    <a:pt x="679" y="21"/>
                    <a:pt x="659" y="14"/>
                  </a:cubicBezTo>
                  <a:cubicBezTo>
                    <a:pt x="647" y="10"/>
                    <a:pt x="634" y="9"/>
                    <a:pt x="622" y="12"/>
                  </a:cubicBezTo>
                  <a:cubicBezTo>
                    <a:pt x="563" y="29"/>
                    <a:pt x="568" y="66"/>
                    <a:pt x="568" y="66"/>
                  </a:cubicBezTo>
                  <a:cubicBezTo>
                    <a:pt x="568" y="66"/>
                    <a:pt x="524" y="0"/>
                    <a:pt x="470" y="12"/>
                  </a:cubicBezTo>
                  <a:cubicBezTo>
                    <a:pt x="422" y="23"/>
                    <a:pt x="417" y="73"/>
                    <a:pt x="417" y="73"/>
                  </a:cubicBezTo>
                  <a:cubicBezTo>
                    <a:pt x="417" y="73"/>
                    <a:pt x="379" y="12"/>
                    <a:pt x="326" y="28"/>
                  </a:cubicBezTo>
                  <a:cubicBezTo>
                    <a:pt x="273" y="43"/>
                    <a:pt x="265" y="81"/>
                    <a:pt x="258" y="111"/>
                  </a:cubicBezTo>
                  <a:cubicBezTo>
                    <a:pt x="250" y="141"/>
                    <a:pt x="235" y="156"/>
                    <a:pt x="159" y="164"/>
                  </a:cubicBezTo>
                  <a:cubicBezTo>
                    <a:pt x="83" y="172"/>
                    <a:pt x="0" y="232"/>
                    <a:pt x="0" y="301"/>
                  </a:cubicBezTo>
                  <a:cubicBezTo>
                    <a:pt x="0" y="347"/>
                    <a:pt x="12" y="394"/>
                    <a:pt x="63" y="429"/>
                  </a:cubicBezTo>
                  <a:cubicBezTo>
                    <a:pt x="114" y="464"/>
                    <a:pt x="206" y="468"/>
                    <a:pt x="211" y="468"/>
                  </a:cubicBezTo>
                  <a:cubicBezTo>
                    <a:pt x="216" y="468"/>
                    <a:pt x="221" y="467"/>
                    <a:pt x="225" y="465"/>
                  </a:cubicBezTo>
                  <a:cubicBezTo>
                    <a:pt x="243" y="459"/>
                    <a:pt x="241" y="445"/>
                    <a:pt x="238" y="430"/>
                  </a:cubicBezTo>
                  <a:cubicBezTo>
                    <a:pt x="237" y="427"/>
                    <a:pt x="226" y="402"/>
                    <a:pt x="239" y="400"/>
                  </a:cubicBezTo>
                  <a:cubicBezTo>
                    <a:pt x="243" y="399"/>
                    <a:pt x="325" y="383"/>
                    <a:pt x="335" y="380"/>
                  </a:cubicBezTo>
                  <a:cubicBezTo>
                    <a:pt x="342" y="378"/>
                    <a:pt x="370" y="372"/>
                    <a:pt x="386" y="341"/>
                  </a:cubicBezTo>
                  <a:cubicBezTo>
                    <a:pt x="391" y="333"/>
                    <a:pt x="394" y="325"/>
                    <a:pt x="394" y="316"/>
                  </a:cubicBezTo>
                  <a:cubicBezTo>
                    <a:pt x="394" y="316"/>
                    <a:pt x="409" y="384"/>
                    <a:pt x="462" y="376"/>
                  </a:cubicBezTo>
                  <a:cubicBezTo>
                    <a:pt x="515" y="369"/>
                    <a:pt x="552" y="325"/>
                    <a:pt x="568" y="270"/>
                  </a:cubicBezTo>
                  <a:cubicBezTo>
                    <a:pt x="572" y="259"/>
                    <a:pt x="606" y="248"/>
                    <a:pt x="622" y="301"/>
                  </a:cubicBezTo>
                  <a:cubicBezTo>
                    <a:pt x="643" y="369"/>
                    <a:pt x="568" y="445"/>
                    <a:pt x="493" y="467"/>
                  </a:cubicBezTo>
                  <a:cubicBezTo>
                    <a:pt x="468" y="475"/>
                    <a:pt x="443" y="482"/>
                    <a:pt x="419" y="489"/>
                  </a:cubicBezTo>
                  <a:cubicBezTo>
                    <a:pt x="400" y="495"/>
                    <a:pt x="347" y="507"/>
                    <a:pt x="347" y="50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4" name="Freeform 9">
              <a:extLst>
                <a:ext uri="{FF2B5EF4-FFF2-40B4-BE49-F238E27FC236}">
                  <a16:creationId xmlns:a16="http://schemas.microsoft.com/office/drawing/2014/main" id="{98DE4A0E-2229-4347-8210-DE133082E0EE}"/>
                </a:ext>
              </a:extLst>
            </p:cNvPr>
            <p:cNvSpPr>
              <a:spLocks/>
            </p:cNvSpPr>
            <p:nvPr userDrawn="1"/>
          </p:nvSpPr>
          <p:spPr bwMode="auto">
            <a:xfrm>
              <a:off x="6753225" y="2398713"/>
              <a:ext cx="1074737" cy="811212"/>
            </a:xfrm>
            <a:custGeom>
              <a:avLst/>
              <a:gdLst>
                <a:gd name="T0" fmla="*/ 2544 w 2982"/>
                <a:gd name="T1" fmla="*/ 1764 h 2252"/>
                <a:gd name="T2" fmla="*/ 1068 w 2982"/>
                <a:gd name="T3" fmla="*/ 1619 h 2252"/>
                <a:gd name="T4" fmla="*/ 1042 w 2982"/>
                <a:gd name="T5" fmla="*/ 1597 h 2252"/>
                <a:gd name="T6" fmla="*/ 1111 w 2982"/>
                <a:gd name="T7" fmla="*/ 1492 h 2252"/>
                <a:gd name="T8" fmla="*/ 1106 w 2982"/>
                <a:gd name="T9" fmla="*/ 1358 h 2252"/>
                <a:gd name="T10" fmla="*/ 981 w 2982"/>
                <a:gd name="T11" fmla="*/ 1332 h 2252"/>
                <a:gd name="T12" fmla="*/ 920 w 2982"/>
                <a:gd name="T13" fmla="*/ 1417 h 2252"/>
                <a:gd name="T14" fmla="*/ 942 w 2982"/>
                <a:gd name="T15" fmla="*/ 1492 h 2252"/>
                <a:gd name="T16" fmla="*/ 934 w 2982"/>
                <a:gd name="T17" fmla="*/ 1544 h 2252"/>
                <a:gd name="T18" fmla="*/ 889 w 2982"/>
                <a:gd name="T19" fmla="*/ 1544 h 2252"/>
                <a:gd name="T20" fmla="*/ 679 w 2982"/>
                <a:gd name="T21" fmla="*/ 1454 h 2252"/>
                <a:gd name="T22" fmla="*/ 652 w 2982"/>
                <a:gd name="T23" fmla="*/ 1404 h 2252"/>
                <a:gd name="T24" fmla="*/ 841 w 2982"/>
                <a:gd name="T25" fmla="*/ 1338 h 2252"/>
                <a:gd name="T26" fmla="*/ 1162 w 2982"/>
                <a:gd name="T27" fmla="*/ 1170 h 2252"/>
                <a:gd name="T28" fmla="*/ 1275 w 2982"/>
                <a:gd name="T29" fmla="*/ 1303 h 2252"/>
                <a:gd name="T30" fmla="*/ 1209 w 2982"/>
                <a:gd name="T31" fmla="*/ 1542 h 2252"/>
                <a:gd name="T32" fmla="*/ 1576 w 2982"/>
                <a:gd name="T33" fmla="*/ 1256 h 2252"/>
                <a:gd name="T34" fmla="*/ 1643 w 2982"/>
                <a:gd name="T35" fmla="*/ 1176 h 2252"/>
                <a:gd name="T36" fmla="*/ 2018 w 2982"/>
                <a:gd name="T37" fmla="*/ 1015 h 2252"/>
                <a:gd name="T38" fmla="*/ 2103 w 2982"/>
                <a:gd name="T39" fmla="*/ 826 h 2252"/>
                <a:gd name="T40" fmla="*/ 2033 w 2982"/>
                <a:gd name="T41" fmla="*/ 617 h 2252"/>
                <a:gd name="T42" fmla="*/ 2102 w 2982"/>
                <a:gd name="T43" fmla="*/ 513 h 2252"/>
                <a:gd name="T44" fmla="*/ 2451 w 2982"/>
                <a:gd name="T45" fmla="*/ 427 h 2252"/>
                <a:gd name="T46" fmla="*/ 2486 w 2982"/>
                <a:gd name="T47" fmla="*/ 363 h 2252"/>
                <a:gd name="T48" fmla="*/ 2330 w 2982"/>
                <a:gd name="T49" fmla="*/ 39 h 2252"/>
                <a:gd name="T50" fmla="*/ 2273 w 2982"/>
                <a:gd name="T51" fmla="*/ 10 h 2252"/>
                <a:gd name="T52" fmla="*/ 1770 w 2982"/>
                <a:gd name="T53" fmla="*/ 178 h 2252"/>
                <a:gd name="T54" fmla="*/ 1653 w 2982"/>
                <a:gd name="T55" fmla="*/ 423 h 2252"/>
                <a:gd name="T56" fmla="*/ 1675 w 2982"/>
                <a:gd name="T57" fmla="*/ 561 h 2252"/>
                <a:gd name="T58" fmla="*/ 1590 w 2982"/>
                <a:gd name="T59" fmla="*/ 813 h 2252"/>
                <a:gd name="T60" fmla="*/ 1255 w 2982"/>
                <a:gd name="T61" fmla="*/ 989 h 2252"/>
                <a:gd name="T62" fmla="*/ 1085 w 2982"/>
                <a:gd name="T63" fmla="*/ 900 h 2252"/>
                <a:gd name="T64" fmla="*/ 1026 w 2982"/>
                <a:gd name="T65" fmla="*/ 704 h 2252"/>
                <a:gd name="T66" fmla="*/ 518 w 2982"/>
                <a:gd name="T67" fmla="*/ 489 h 2252"/>
                <a:gd name="T68" fmla="*/ 621 w 2982"/>
                <a:gd name="T69" fmla="*/ 615 h 2252"/>
                <a:gd name="T70" fmla="*/ 655 w 2982"/>
                <a:gd name="T71" fmla="*/ 700 h 2252"/>
                <a:gd name="T72" fmla="*/ 761 w 2982"/>
                <a:gd name="T73" fmla="*/ 777 h 2252"/>
                <a:gd name="T74" fmla="*/ 727 w 2982"/>
                <a:gd name="T75" fmla="*/ 794 h 2252"/>
                <a:gd name="T76" fmla="*/ 346 w 2982"/>
                <a:gd name="T77" fmla="*/ 990 h 2252"/>
                <a:gd name="T78" fmla="*/ 540 w 2982"/>
                <a:gd name="T79" fmla="*/ 1034 h 2252"/>
                <a:gd name="T80" fmla="*/ 740 w 2982"/>
                <a:gd name="T81" fmla="*/ 1091 h 2252"/>
                <a:gd name="T82" fmla="*/ 611 w 2982"/>
                <a:gd name="T83" fmla="*/ 1390 h 2252"/>
                <a:gd name="T84" fmla="*/ 567 w 2982"/>
                <a:gd name="T85" fmla="*/ 1410 h 2252"/>
                <a:gd name="T86" fmla="*/ 477 w 2982"/>
                <a:gd name="T87" fmla="*/ 1214 h 2252"/>
                <a:gd name="T88" fmla="*/ 454 w 2982"/>
                <a:gd name="T89" fmla="*/ 1158 h 2252"/>
                <a:gd name="T90" fmla="*/ 61 w 2982"/>
                <a:gd name="T91" fmla="*/ 1329 h 2252"/>
                <a:gd name="T92" fmla="*/ 223 w 2982"/>
                <a:gd name="T93" fmla="*/ 1647 h 2252"/>
                <a:gd name="T94" fmla="*/ 234 w 2982"/>
                <a:gd name="T95" fmla="*/ 1640 h 2252"/>
                <a:gd name="T96" fmla="*/ 257 w 2982"/>
                <a:gd name="T97" fmla="*/ 1534 h 2252"/>
                <a:gd name="T98" fmla="*/ 398 w 2982"/>
                <a:gd name="T99" fmla="*/ 1473 h 2252"/>
                <a:gd name="T100" fmla="*/ 789 w 2982"/>
                <a:gd name="T101" fmla="*/ 1677 h 2252"/>
                <a:gd name="T102" fmla="*/ 805 w 2982"/>
                <a:gd name="T103" fmla="*/ 1738 h 2252"/>
                <a:gd name="T104" fmla="*/ 702 w 2982"/>
                <a:gd name="T105" fmla="*/ 1874 h 2252"/>
                <a:gd name="T106" fmla="*/ 703 w 2982"/>
                <a:gd name="T107" fmla="*/ 2015 h 2252"/>
                <a:gd name="T108" fmla="*/ 839 w 2982"/>
                <a:gd name="T109" fmla="*/ 2041 h 2252"/>
                <a:gd name="T110" fmla="*/ 877 w 2982"/>
                <a:gd name="T111" fmla="*/ 1902 h 2252"/>
                <a:gd name="T112" fmla="*/ 905 w 2982"/>
                <a:gd name="T113" fmla="*/ 1774 h 2252"/>
                <a:gd name="T114" fmla="*/ 950 w 2982"/>
                <a:gd name="T115" fmla="*/ 1758 h 2252"/>
                <a:gd name="T116" fmla="*/ 1115 w 2982"/>
                <a:gd name="T117" fmla="*/ 1846 h 2252"/>
                <a:gd name="T118" fmla="*/ 2671 w 2982"/>
                <a:gd name="T119" fmla="*/ 2133 h 2252"/>
                <a:gd name="T120" fmla="*/ 2982 w 2982"/>
                <a:gd name="T121" fmla="*/ 2001 h 2252"/>
                <a:gd name="T122" fmla="*/ 2544 w 2982"/>
                <a:gd name="T123" fmla="*/ 1764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2" h="2252">
                  <a:moveTo>
                    <a:pt x="2544" y="1764"/>
                  </a:moveTo>
                  <a:cubicBezTo>
                    <a:pt x="1974" y="1902"/>
                    <a:pt x="1182" y="1672"/>
                    <a:pt x="1068" y="1619"/>
                  </a:cubicBezTo>
                  <a:cubicBezTo>
                    <a:pt x="1057" y="1614"/>
                    <a:pt x="1045" y="1603"/>
                    <a:pt x="1042" y="1597"/>
                  </a:cubicBezTo>
                  <a:cubicBezTo>
                    <a:pt x="1024" y="1561"/>
                    <a:pt x="1086" y="1528"/>
                    <a:pt x="1111" y="1492"/>
                  </a:cubicBezTo>
                  <a:cubicBezTo>
                    <a:pt x="1145" y="1446"/>
                    <a:pt x="1143" y="1400"/>
                    <a:pt x="1106" y="1358"/>
                  </a:cubicBezTo>
                  <a:cubicBezTo>
                    <a:pt x="1072" y="1319"/>
                    <a:pt x="1028" y="1308"/>
                    <a:pt x="981" y="1332"/>
                  </a:cubicBezTo>
                  <a:cubicBezTo>
                    <a:pt x="943" y="1351"/>
                    <a:pt x="921" y="1381"/>
                    <a:pt x="920" y="1417"/>
                  </a:cubicBezTo>
                  <a:cubicBezTo>
                    <a:pt x="918" y="1449"/>
                    <a:pt x="934" y="1480"/>
                    <a:pt x="942" y="1492"/>
                  </a:cubicBezTo>
                  <a:cubicBezTo>
                    <a:pt x="954" y="1512"/>
                    <a:pt x="947" y="1528"/>
                    <a:pt x="934" y="1544"/>
                  </a:cubicBezTo>
                  <a:cubicBezTo>
                    <a:pt x="920" y="1560"/>
                    <a:pt x="904" y="1550"/>
                    <a:pt x="889" y="1544"/>
                  </a:cubicBezTo>
                  <a:cubicBezTo>
                    <a:pt x="819" y="1515"/>
                    <a:pt x="749" y="1485"/>
                    <a:pt x="679" y="1454"/>
                  </a:cubicBezTo>
                  <a:cubicBezTo>
                    <a:pt x="649" y="1441"/>
                    <a:pt x="638" y="1441"/>
                    <a:pt x="652" y="1404"/>
                  </a:cubicBezTo>
                  <a:cubicBezTo>
                    <a:pt x="687" y="1313"/>
                    <a:pt x="763" y="1291"/>
                    <a:pt x="841" y="1338"/>
                  </a:cubicBezTo>
                  <a:cubicBezTo>
                    <a:pt x="910" y="1170"/>
                    <a:pt x="1031" y="1107"/>
                    <a:pt x="1162" y="1170"/>
                  </a:cubicBezTo>
                  <a:cubicBezTo>
                    <a:pt x="1219" y="1197"/>
                    <a:pt x="1255" y="1243"/>
                    <a:pt x="1275" y="1303"/>
                  </a:cubicBezTo>
                  <a:cubicBezTo>
                    <a:pt x="1307" y="1394"/>
                    <a:pt x="1271" y="1485"/>
                    <a:pt x="1209" y="1542"/>
                  </a:cubicBezTo>
                  <a:cubicBezTo>
                    <a:pt x="1318" y="1548"/>
                    <a:pt x="1539" y="1432"/>
                    <a:pt x="1576" y="1256"/>
                  </a:cubicBezTo>
                  <a:cubicBezTo>
                    <a:pt x="1585" y="1211"/>
                    <a:pt x="1606" y="1191"/>
                    <a:pt x="1643" y="1176"/>
                  </a:cubicBezTo>
                  <a:cubicBezTo>
                    <a:pt x="1768" y="1122"/>
                    <a:pt x="1893" y="1067"/>
                    <a:pt x="2018" y="1015"/>
                  </a:cubicBezTo>
                  <a:cubicBezTo>
                    <a:pt x="2125" y="970"/>
                    <a:pt x="2142" y="937"/>
                    <a:pt x="2103" y="826"/>
                  </a:cubicBezTo>
                  <a:cubicBezTo>
                    <a:pt x="2079" y="757"/>
                    <a:pt x="2049" y="690"/>
                    <a:pt x="2033" y="617"/>
                  </a:cubicBezTo>
                  <a:cubicBezTo>
                    <a:pt x="2020" y="555"/>
                    <a:pt x="2043" y="527"/>
                    <a:pt x="2102" y="513"/>
                  </a:cubicBezTo>
                  <a:cubicBezTo>
                    <a:pt x="2219" y="486"/>
                    <a:pt x="2335" y="455"/>
                    <a:pt x="2451" y="427"/>
                  </a:cubicBezTo>
                  <a:cubicBezTo>
                    <a:pt x="2488" y="418"/>
                    <a:pt x="2510" y="409"/>
                    <a:pt x="2486" y="363"/>
                  </a:cubicBezTo>
                  <a:cubicBezTo>
                    <a:pt x="2431" y="256"/>
                    <a:pt x="2381" y="147"/>
                    <a:pt x="2330" y="39"/>
                  </a:cubicBezTo>
                  <a:cubicBezTo>
                    <a:pt x="2318" y="13"/>
                    <a:pt x="2303" y="0"/>
                    <a:pt x="2273" y="10"/>
                  </a:cubicBezTo>
                  <a:cubicBezTo>
                    <a:pt x="2105" y="66"/>
                    <a:pt x="1931" y="102"/>
                    <a:pt x="1770" y="178"/>
                  </a:cubicBezTo>
                  <a:cubicBezTo>
                    <a:pt x="1653" y="234"/>
                    <a:pt x="1626" y="299"/>
                    <a:pt x="1653" y="423"/>
                  </a:cubicBezTo>
                  <a:cubicBezTo>
                    <a:pt x="1663" y="469"/>
                    <a:pt x="1667" y="515"/>
                    <a:pt x="1675" y="561"/>
                  </a:cubicBezTo>
                  <a:cubicBezTo>
                    <a:pt x="1692" y="660"/>
                    <a:pt x="1658" y="741"/>
                    <a:pt x="1590" y="813"/>
                  </a:cubicBezTo>
                  <a:cubicBezTo>
                    <a:pt x="1498" y="911"/>
                    <a:pt x="1379" y="956"/>
                    <a:pt x="1255" y="989"/>
                  </a:cubicBezTo>
                  <a:cubicBezTo>
                    <a:pt x="1161" y="1014"/>
                    <a:pt x="1119" y="993"/>
                    <a:pt x="1085" y="900"/>
                  </a:cubicBezTo>
                  <a:cubicBezTo>
                    <a:pt x="1061" y="836"/>
                    <a:pt x="1048" y="769"/>
                    <a:pt x="1026" y="704"/>
                  </a:cubicBezTo>
                  <a:cubicBezTo>
                    <a:pt x="953" y="489"/>
                    <a:pt x="671" y="377"/>
                    <a:pt x="518" y="489"/>
                  </a:cubicBezTo>
                  <a:cubicBezTo>
                    <a:pt x="566" y="491"/>
                    <a:pt x="663" y="535"/>
                    <a:pt x="621" y="615"/>
                  </a:cubicBezTo>
                  <a:cubicBezTo>
                    <a:pt x="606" y="644"/>
                    <a:pt x="623" y="683"/>
                    <a:pt x="655" y="700"/>
                  </a:cubicBezTo>
                  <a:cubicBezTo>
                    <a:pt x="697" y="722"/>
                    <a:pt x="760" y="756"/>
                    <a:pt x="761" y="777"/>
                  </a:cubicBezTo>
                  <a:cubicBezTo>
                    <a:pt x="763" y="798"/>
                    <a:pt x="741" y="795"/>
                    <a:pt x="727" y="794"/>
                  </a:cubicBezTo>
                  <a:cubicBezTo>
                    <a:pt x="529" y="778"/>
                    <a:pt x="362" y="852"/>
                    <a:pt x="346" y="990"/>
                  </a:cubicBezTo>
                  <a:cubicBezTo>
                    <a:pt x="429" y="948"/>
                    <a:pt x="479" y="935"/>
                    <a:pt x="540" y="1034"/>
                  </a:cubicBezTo>
                  <a:cubicBezTo>
                    <a:pt x="566" y="1076"/>
                    <a:pt x="677" y="1081"/>
                    <a:pt x="740" y="1091"/>
                  </a:cubicBezTo>
                  <a:cubicBezTo>
                    <a:pt x="606" y="1219"/>
                    <a:pt x="601" y="1291"/>
                    <a:pt x="611" y="1390"/>
                  </a:cubicBezTo>
                  <a:cubicBezTo>
                    <a:pt x="615" y="1434"/>
                    <a:pt x="621" y="1433"/>
                    <a:pt x="567" y="1410"/>
                  </a:cubicBezTo>
                  <a:cubicBezTo>
                    <a:pt x="446" y="1358"/>
                    <a:pt x="418" y="1308"/>
                    <a:pt x="477" y="1214"/>
                  </a:cubicBezTo>
                  <a:cubicBezTo>
                    <a:pt x="502" y="1175"/>
                    <a:pt x="481" y="1170"/>
                    <a:pt x="454" y="1158"/>
                  </a:cubicBezTo>
                  <a:cubicBezTo>
                    <a:pt x="311" y="1096"/>
                    <a:pt x="120" y="1178"/>
                    <a:pt x="61" y="1329"/>
                  </a:cubicBezTo>
                  <a:cubicBezTo>
                    <a:pt x="0" y="1483"/>
                    <a:pt x="70" y="1588"/>
                    <a:pt x="223" y="1647"/>
                  </a:cubicBezTo>
                  <a:cubicBezTo>
                    <a:pt x="228" y="1649"/>
                    <a:pt x="234" y="1646"/>
                    <a:pt x="234" y="1640"/>
                  </a:cubicBezTo>
                  <a:cubicBezTo>
                    <a:pt x="238" y="1616"/>
                    <a:pt x="238" y="1587"/>
                    <a:pt x="257" y="1534"/>
                  </a:cubicBezTo>
                  <a:cubicBezTo>
                    <a:pt x="288" y="1449"/>
                    <a:pt x="320" y="1435"/>
                    <a:pt x="398" y="1473"/>
                  </a:cubicBezTo>
                  <a:cubicBezTo>
                    <a:pt x="529" y="1539"/>
                    <a:pt x="658" y="1610"/>
                    <a:pt x="789" y="1677"/>
                  </a:cubicBezTo>
                  <a:cubicBezTo>
                    <a:pt x="821" y="1693"/>
                    <a:pt x="828" y="1709"/>
                    <a:pt x="805" y="1738"/>
                  </a:cubicBezTo>
                  <a:cubicBezTo>
                    <a:pt x="769" y="1782"/>
                    <a:pt x="725" y="1837"/>
                    <a:pt x="702" y="1874"/>
                  </a:cubicBezTo>
                  <a:cubicBezTo>
                    <a:pt x="671" y="1924"/>
                    <a:pt x="663" y="1971"/>
                    <a:pt x="703" y="2015"/>
                  </a:cubicBezTo>
                  <a:cubicBezTo>
                    <a:pt x="739" y="2056"/>
                    <a:pt x="791" y="2072"/>
                    <a:pt x="839" y="2041"/>
                  </a:cubicBezTo>
                  <a:cubicBezTo>
                    <a:pt x="888" y="2010"/>
                    <a:pt x="909" y="1954"/>
                    <a:pt x="877" y="1902"/>
                  </a:cubicBezTo>
                  <a:cubicBezTo>
                    <a:pt x="844" y="1848"/>
                    <a:pt x="875" y="1805"/>
                    <a:pt x="905" y="1774"/>
                  </a:cubicBezTo>
                  <a:cubicBezTo>
                    <a:pt x="918" y="1759"/>
                    <a:pt x="933" y="1754"/>
                    <a:pt x="950" y="1758"/>
                  </a:cubicBezTo>
                  <a:cubicBezTo>
                    <a:pt x="968" y="1762"/>
                    <a:pt x="1107" y="1841"/>
                    <a:pt x="1115" y="1846"/>
                  </a:cubicBezTo>
                  <a:cubicBezTo>
                    <a:pt x="1602" y="2114"/>
                    <a:pt x="2113" y="2252"/>
                    <a:pt x="2671" y="2133"/>
                  </a:cubicBezTo>
                  <a:cubicBezTo>
                    <a:pt x="2711" y="2125"/>
                    <a:pt x="2869" y="2087"/>
                    <a:pt x="2982" y="2001"/>
                  </a:cubicBezTo>
                  <a:cubicBezTo>
                    <a:pt x="2801" y="1998"/>
                    <a:pt x="2592" y="1962"/>
                    <a:pt x="2544" y="176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5" name="Freeform 10">
              <a:extLst>
                <a:ext uri="{FF2B5EF4-FFF2-40B4-BE49-F238E27FC236}">
                  <a16:creationId xmlns:a16="http://schemas.microsoft.com/office/drawing/2014/main" id="{16C83E78-F34B-445D-A88B-09B48E4FFDB6}"/>
                </a:ext>
              </a:extLst>
            </p:cNvPr>
            <p:cNvSpPr>
              <a:spLocks/>
            </p:cNvSpPr>
            <p:nvPr userDrawn="1"/>
          </p:nvSpPr>
          <p:spPr bwMode="auto">
            <a:xfrm>
              <a:off x="6916738" y="1908175"/>
              <a:ext cx="217487" cy="196850"/>
            </a:xfrm>
            <a:custGeom>
              <a:avLst/>
              <a:gdLst>
                <a:gd name="T0" fmla="*/ 493 w 606"/>
                <a:gd name="T1" fmla="*/ 204 h 546"/>
                <a:gd name="T2" fmla="*/ 516 w 606"/>
                <a:gd name="T3" fmla="*/ 57 h 546"/>
                <a:gd name="T4" fmla="*/ 403 w 606"/>
                <a:gd name="T5" fmla="*/ 29 h 546"/>
                <a:gd name="T6" fmla="*/ 365 w 606"/>
                <a:gd name="T7" fmla="*/ 69 h 546"/>
                <a:gd name="T8" fmla="*/ 59 w 606"/>
                <a:gd name="T9" fmla="*/ 121 h 546"/>
                <a:gd name="T10" fmla="*/ 5 w 606"/>
                <a:gd name="T11" fmla="*/ 155 h 546"/>
                <a:gd name="T12" fmla="*/ 16 w 606"/>
                <a:gd name="T13" fmla="*/ 343 h 546"/>
                <a:gd name="T14" fmla="*/ 46 w 606"/>
                <a:gd name="T15" fmla="*/ 395 h 546"/>
                <a:gd name="T16" fmla="*/ 168 w 606"/>
                <a:gd name="T17" fmla="*/ 457 h 546"/>
                <a:gd name="T18" fmla="*/ 293 w 606"/>
                <a:gd name="T19" fmla="*/ 521 h 546"/>
                <a:gd name="T20" fmla="*/ 327 w 606"/>
                <a:gd name="T21" fmla="*/ 538 h 546"/>
                <a:gd name="T22" fmla="*/ 351 w 606"/>
                <a:gd name="T23" fmla="*/ 545 h 546"/>
                <a:gd name="T24" fmla="*/ 364 w 606"/>
                <a:gd name="T25" fmla="*/ 524 h 546"/>
                <a:gd name="T26" fmla="*/ 363 w 606"/>
                <a:gd name="T27" fmla="*/ 519 h 546"/>
                <a:gd name="T28" fmla="*/ 352 w 606"/>
                <a:gd name="T29" fmla="*/ 474 h 546"/>
                <a:gd name="T30" fmla="*/ 344 w 606"/>
                <a:gd name="T31" fmla="*/ 436 h 546"/>
                <a:gd name="T32" fmla="*/ 347 w 606"/>
                <a:gd name="T33" fmla="*/ 367 h 546"/>
                <a:gd name="T34" fmla="*/ 373 w 606"/>
                <a:gd name="T35" fmla="*/ 308 h 546"/>
                <a:gd name="T36" fmla="*/ 417 w 606"/>
                <a:gd name="T37" fmla="*/ 258 h 546"/>
                <a:gd name="T38" fmla="*/ 478 w 606"/>
                <a:gd name="T39" fmla="*/ 214 h 546"/>
                <a:gd name="T40" fmla="*/ 493 w 606"/>
                <a:gd name="T4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546">
                  <a:moveTo>
                    <a:pt x="493" y="204"/>
                  </a:moveTo>
                  <a:cubicBezTo>
                    <a:pt x="547" y="163"/>
                    <a:pt x="606" y="124"/>
                    <a:pt x="516" y="57"/>
                  </a:cubicBezTo>
                  <a:cubicBezTo>
                    <a:pt x="490" y="39"/>
                    <a:pt x="442" y="0"/>
                    <a:pt x="403" y="29"/>
                  </a:cubicBezTo>
                  <a:cubicBezTo>
                    <a:pt x="388" y="41"/>
                    <a:pt x="376" y="54"/>
                    <a:pt x="365" y="69"/>
                  </a:cubicBezTo>
                  <a:cubicBezTo>
                    <a:pt x="278" y="177"/>
                    <a:pt x="178" y="203"/>
                    <a:pt x="59" y="121"/>
                  </a:cubicBezTo>
                  <a:cubicBezTo>
                    <a:pt x="19" y="94"/>
                    <a:pt x="0" y="106"/>
                    <a:pt x="5" y="155"/>
                  </a:cubicBezTo>
                  <a:cubicBezTo>
                    <a:pt x="10" y="218"/>
                    <a:pt x="13" y="280"/>
                    <a:pt x="16" y="343"/>
                  </a:cubicBezTo>
                  <a:cubicBezTo>
                    <a:pt x="17" y="367"/>
                    <a:pt x="24" y="384"/>
                    <a:pt x="46" y="395"/>
                  </a:cubicBezTo>
                  <a:cubicBezTo>
                    <a:pt x="87" y="416"/>
                    <a:pt x="127" y="436"/>
                    <a:pt x="168" y="457"/>
                  </a:cubicBezTo>
                  <a:cubicBezTo>
                    <a:pt x="209" y="478"/>
                    <a:pt x="251" y="499"/>
                    <a:pt x="293" y="521"/>
                  </a:cubicBezTo>
                  <a:cubicBezTo>
                    <a:pt x="305" y="526"/>
                    <a:pt x="316" y="532"/>
                    <a:pt x="327" y="538"/>
                  </a:cubicBezTo>
                  <a:cubicBezTo>
                    <a:pt x="334" y="542"/>
                    <a:pt x="343" y="546"/>
                    <a:pt x="351" y="545"/>
                  </a:cubicBezTo>
                  <a:cubicBezTo>
                    <a:pt x="362" y="544"/>
                    <a:pt x="364" y="534"/>
                    <a:pt x="364" y="524"/>
                  </a:cubicBezTo>
                  <a:cubicBezTo>
                    <a:pt x="364" y="522"/>
                    <a:pt x="363" y="520"/>
                    <a:pt x="363" y="519"/>
                  </a:cubicBezTo>
                  <a:cubicBezTo>
                    <a:pt x="362" y="503"/>
                    <a:pt x="356" y="489"/>
                    <a:pt x="352" y="474"/>
                  </a:cubicBezTo>
                  <a:cubicBezTo>
                    <a:pt x="349" y="462"/>
                    <a:pt x="346" y="449"/>
                    <a:pt x="344" y="436"/>
                  </a:cubicBezTo>
                  <a:cubicBezTo>
                    <a:pt x="342" y="413"/>
                    <a:pt x="342" y="390"/>
                    <a:pt x="347" y="367"/>
                  </a:cubicBezTo>
                  <a:cubicBezTo>
                    <a:pt x="352" y="347"/>
                    <a:pt x="361" y="327"/>
                    <a:pt x="373" y="308"/>
                  </a:cubicBezTo>
                  <a:cubicBezTo>
                    <a:pt x="385" y="289"/>
                    <a:pt x="400" y="273"/>
                    <a:pt x="417" y="258"/>
                  </a:cubicBezTo>
                  <a:cubicBezTo>
                    <a:pt x="436" y="241"/>
                    <a:pt x="457" y="227"/>
                    <a:pt x="478" y="214"/>
                  </a:cubicBezTo>
                  <a:cubicBezTo>
                    <a:pt x="481" y="213"/>
                    <a:pt x="493" y="204"/>
                    <a:pt x="493" y="20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6" name="Freeform 11">
              <a:extLst>
                <a:ext uri="{FF2B5EF4-FFF2-40B4-BE49-F238E27FC236}">
                  <a16:creationId xmlns:a16="http://schemas.microsoft.com/office/drawing/2014/main" id="{92F8BDC7-29B6-415F-BA5F-50D6D2CD7F7B}"/>
                </a:ext>
              </a:extLst>
            </p:cNvPr>
            <p:cNvSpPr>
              <a:spLocks/>
            </p:cNvSpPr>
            <p:nvPr userDrawn="1"/>
          </p:nvSpPr>
          <p:spPr bwMode="auto">
            <a:xfrm>
              <a:off x="7156450" y="1819275"/>
              <a:ext cx="246062" cy="95250"/>
            </a:xfrm>
            <a:custGeom>
              <a:avLst/>
              <a:gdLst>
                <a:gd name="T0" fmla="*/ 125 w 683"/>
                <a:gd name="T1" fmla="*/ 0 h 262"/>
                <a:gd name="T2" fmla="*/ 10 w 683"/>
                <a:gd name="T3" fmla="*/ 149 h 262"/>
                <a:gd name="T4" fmla="*/ 153 w 683"/>
                <a:gd name="T5" fmla="*/ 258 h 262"/>
                <a:gd name="T6" fmla="*/ 312 w 683"/>
                <a:gd name="T7" fmla="*/ 226 h 262"/>
                <a:gd name="T8" fmla="*/ 683 w 683"/>
                <a:gd name="T9" fmla="*/ 198 h 262"/>
                <a:gd name="T10" fmla="*/ 524 w 683"/>
                <a:gd name="T11" fmla="*/ 112 h 262"/>
                <a:gd name="T12" fmla="*/ 244 w 683"/>
                <a:gd name="T13" fmla="*/ 155 h 262"/>
                <a:gd name="T14" fmla="*/ 125 w 683"/>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262">
                  <a:moveTo>
                    <a:pt x="125" y="0"/>
                  </a:moveTo>
                  <a:cubicBezTo>
                    <a:pt x="44" y="33"/>
                    <a:pt x="0" y="81"/>
                    <a:pt x="10" y="149"/>
                  </a:cubicBezTo>
                  <a:cubicBezTo>
                    <a:pt x="19" y="214"/>
                    <a:pt x="79" y="252"/>
                    <a:pt x="153" y="258"/>
                  </a:cubicBezTo>
                  <a:cubicBezTo>
                    <a:pt x="210" y="262"/>
                    <a:pt x="261" y="243"/>
                    <a:pt x="312" y="226"/>
                  </a:cubicBezTo>
                  <a:cubicBezTo>
                    <a:pt x="430" y="186"/>
                    <a:pt x="544" y="136"/>
                    <a:pt x="683" y="198"/>
                  </a:cubicBezTo>
                  <a:cubicBezTo>
                    <a:pt x="637" y="131"/>
                    <a:pt x="597" y="115"/>
                    <a:pt x="524" y="112"/>
                  </a:cubicBezTo>
                  <a:cubicBezTo>
                    <a:pt x="421" y="108"/>
                    <a:pt x="344" y="141"/>
                    <a:pt x="244" y="155"/>
                  </a:cubicBezTo>
                  <a:cubicBezTo>
                    <a:pt x="117" y="172"/>
                    <a:pt x="70" y="100"/>
                    <a:pt x="125" y="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7" name="Freeform 12">
              <a:extLst>
                <a:ext uri="{FF2B5EF4-FFF2-40B4-BE49-F238E27FC236}">
                  <a16:creationId xmlns:a16="http://schemas.microsoft.com/office/drawing/2014/main" id="{A3192873-A14B-437C-A7AB-938E2F74439E}"/>
                </a:ext>
              </a:extLst>
            </p:cNvPr>
            <p:cNvSpPr>
              <a:spLocks/>
            </p:cNvSpPr>
            <p:nvPr userDrawn="1"/>
          </p:nvSpPr>
          <p:spPr bwMode="auto">
            <a:xfrm>
              <a:off x="7064375" y="1981200"/>
              <a:ext cx="157162" cy="169862"/>
            </a:xfrm>
            <a:custGeom>
              <a:avLst/>
              <a:gdLst>
                <a:gd name="T0" fmla="*/ 230 w 436"/>
                <a:gd name="T1" fmla="*/ 434 h 471"/>
                <a:gd name="T2" fmla="*/ 311 w 436"/>
                <a:gd name="T3" fmla="*/ 398 h 471"/>
                <a:gd name="T4" fmla="*/ 335 w 436"/>
                <a:gd name="T5" fmla="*/ 279 h 471"/>
                <a:gd name="T6" fmla="*/ 363 w 436"/>
                <a:gd name="T7" fmla="*/ 217 h 471"/>
                <a:gd name="T8" fmla="*/ 414 w 436"/>
                <a:gd name="T9" fmla="*/ 120 h 471"/>
                <a:gd name="T10" fmla="*/ 329 w 436"/>
                <a:gd name="T11" fmla="*/ 66 h 471"/>
                <a:gd name="T12" fmla="*/ 137 w 436"/>
                <a:gd name="T13" fmla="*/ 51 h 471"/>
                <a:gd name="T14" fmla="*/ 24 w 436"/>
                <a:gd name="T15" fmla="*/ 149 h 471"/>
                <a:gd name="T16" fmla="*/ 33 w 436"/>
                <a:gd name="T17" fmla="*/ 282 h 471"/>
                <a:gd name="T18" fmla="*/ 80 w 436"/>
                <a:gd name="T19" fmla="*/ 356 h 471"/>
                <a:gd name="T20" fmla="*/ 230 w 436"/>
                <a:gd name="T21" fmla="*/ 4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71">
                  <a:moveTo>
                    <a:pt x="230" y="434"/>
                  </a:moveTo>
                  <a:cubicBezTo>
                    <a:pt x="280" y="458"/>
                    <a:pt x="306" y="471"/>
                    <a:pt x="311" y="398"/>
                  </a:cubicBezTo>
                  <a:cubicBezTo>
                    <a:pt x="314" y="359"/>
                    <a:pt x="321" y="316"/>
                    <a:pt x="335" y="279"/>
                  </a:cubicBezTo>
                  <a:cubicBezTo>
                    <a:pt x="343" y="257"/>
                    <a:pt x="352" y="238"/>
                    <a:pt x="363" y="217"/>
                  </a:cubicBezTo>
                  <a:cubicBezTo>
                    <a:pt x="391" y="165"/>
                    <a:pt x="436" y="157"/>
                    <a:pt x="414" y="120"/>
                  </a:cubicBezTo>
                  <a:cubicBezTo>
                    <a:pt x="397" y="95"/>
                    <a:pt x="365" y="85"/>
                    <a:pt x="329" y="66"/>
                  </a:cubicBezTo>
                  <a:cubicBezTo>
                    <a:pt x="206" y="0"/>
                    <a:pt x="206" y="14"/>
                    <a:pt x="137" y="51"/>
                  </a:cubicBezTo>
                  <a:cubicBezTo>
                    <a:pt x="111" y="65"/>
                    <a:pt x="46" y="101"/>
                    <a:pt x="24" y="149"/>
                  </a:cubicBezTo>
                  <a:cubicBezTo>
                    <a:pt x="0" y="202"/>
                    <a:pt x="23" y="246"/>
                    <a:pt x="33" y="282"/>
                  </a:cubicBezTo>
                  <a:cubicBezTo>
                    <a:pt x="41" y="311"/>
                    <a:pt x="56" y="338"/>
                    <a:pt x="80" y="356"/>
                  </a:cubicBezTo>
                  <a:cubicBezTo>
                    <a:pt x="95" y="368"/>
                    <a:pt x="230" y="434"/>
                    <a:pt x="230" y="43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8" name="Freeform 13">
              <a:extLst>
                <a:ext uri="{FF2B5EF4-FFF2-40B4-BE49-F238E27FC236}">
                  <a16:creationId xmlns:a16="http://schemas.microsoft.com/office/drawing/2014/main" id="{BAFE031A-811B-4D9F-B8F8-F9FB62D7663E}"/>
                </a:ext>
              </a:extLst>
            </p:cNvPr>
            <p:cNvSpPr>
              <a:spLocks/>
            </p:cNvSpPr>
            <p:nvPr userDrawn="1"/>
          </p:nvSpPr>
          <p:spPr bwMode="auto">
            <a:xfrm>
              <a:off x="7048500" y="1506538"/>
              <a:ext cx="268287" cy="282575"/>
            </a:xfrm>
            <a:custGeom>
              <a:avLst/>
              <a:gdLst>
                <a:gd name="T0" fmla="*/ 735 w 743"/>
                <a:gd name="T1" fmla="*/ 225 h 782"/>
                <a:gd name="T2" fmla="*/ 338 w 743"/>
                <a:gd name="T3" fmla="*/ 267 h 782"/>
                <a:gd name="T4" fmla="*/ 209 w 743"/>
                <a:gd name="T5" fmla="*/ 152 h 782"/>
                <a:gd name="T6" fmla="*/ 241 w 743"/>
                <a:gd name="T7" fmla="*/ 79 h 782"/>
                <a:gd name="T8" fmla="*/ 267 w 743"/>
                <a:gd name="T9" fmla="*/ 25 h 782"/>
                <a:gd name="T10" fmla="*/ 201 w 743"/>
                <a:gd name="T11" fmla="*/ 7 h 782"/>
                <a:gd name="T12" fmla="*/ 47 w 743"/>
                <a:gd name="T13" fmla="*/ 24 h 782"/>
                <a:gd name="T14" fmla="*/ 3 w 743"/>
                <a:gd name="T15" fmla="*/ 54 h 782"/>
                <a:gd name="T16" fmla="*/ 31 w 743"/>
                <a:gd name="T17" fmla="*/ 98 h 782"/>
                <a:gd name="T18" fmla="*/ 93 w 743"/>
                <a:gd name="T19" fmla="*/ 205 h 782"/>
                <a:gd name="T20" fmla="*/ 137 w 743"/>
                <a:gd name="T21" fmla="*/ 562 h 782"/>
                <a:gd name="T22" fmla="*/ 100 w 743"/>
                <a:gd name="T23" fmla="*/ 718 h 782"/>
                <a:gd name="T24" fmla="*/ 91 w 743"/>
                <a:gd name="T25" fmla="*/ 763 h 782"/>
                <a:gd name="T26" fmla="*/ 134 w 743"/>
                <a:gd name="T27" fmla="*/ 775 h 782"/>
                <a:gd name="T28" fmla="*/ 275 w 743"/>
                <a:gd name="T29" fmla="*/ 762 h 782"/>
                <a:gd name="T30" fmla="*/ 351 w 743"/>
                <a:gd name="T31" fmla="*/ 731 h 782"/>
                <a:gd name="T32" fmla="*/ 305 w 743"/>
                <a:gd name="T33" fmla="*/ 674 h 782"/>
                <a:gd name="T34" fmla="*/ 260 w 743"/>
                <a:gd name="T35" fmla="*/ 524 h 782"/>
                <a:gd name="T36" fmla="*/ 278 w 743"/>
                <a:gd name="T37" fmla="*/ 499 h 782"/>
                <a:gd name="T38" fmla="*/ 278 w 743"/>
                <a:gd name="T39" fmla="*/ 499 h 782"/>
                <a:gd name="T40" fmla="*/ 466 w 743"/>
                <a:gd name="T41" fmla="*/ 479 h 782"/>
                <a:gd name="T42" fmla="*/ 707 w 743"/>
                <a:gd name="T43" fmla="*/ 331 h 782"/>
                <a:gd name="T44" fmla="*/ 735 w 743"/>
                <a:gd name="T45" fmla="*/ 22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782">
                  <a:moveTo>
                    <a:pt x="735" y="225"/>
                  </a:moveTo>
                  <a:cubicBezTo>
                    <a:pt x="640" y="234"/>
                    <a:pt x="462" y="252"/>
                    <a:pt x="338" y="267"/>
                  </a:cubicBezTo>
                  <a:cubicBezTo>
                    <a:pt x="220" y="281"/>
                    <a:pt x="205" y="268"/>
                    <a:pt x="209" y="152"/>
                  </a:cubicBezTo>
                  <a:cubicBezTo>
                    <a:pt x="210" y="123"/>
                    <a:pt x="221" y="99"/>
                    <a:pt x="241" y="79"/>
                  </a:cubicBezTo>
                  <a:cubicBezTo>
                    <a:pt x="256" y="64"/>
                    <a:pt x="279" y="51"/>
                    <a:pt x="267" y="25"/>
                  </a:cubicBezTo>
                  <a:cubicBezTo>
                    <a:pt x="252" y="0"/>
                    <a:pt x="223" y="5"/>
                    <a:pt x="201" y="7"/>
                  </a:cubicBezTo>
                  <a:cubicBezTo>
                    <a:pt x="150" y="11"/>
                    <a:pt x="98" y="18"/>
                    <a:pt x="47" y="24"/>
                  </a:cubicBezTo>
                  <a:cubicBezTo>
                    <a:pt x="29" y="27"/>
                    <a:pt x="6" y="30"/>
                    <a:pt x="3" y="54"/>
                  </a:cubicBezTo>
                  <a:cubicBezTo>
                    <a:pt x="0" y="75"/>
                    <a:pt x="12" y="88"/>
                    <a:pt x="31" y="98"/>
                  </a:cubicBezTo>
                  <a:cubicBezTo>
                    <a:pt x="75" y="120"/>
                    <a:pt x="88" y="159"/>
                    <a:pt x="93" y="205"/>
                  </a:cubicBezTo>
                  <a:cubicBezTo>
                    <a:pt x="106" y="324"/>
                    <a:pt x="123" y="443"/>
                    <a:pt x="137" y="562"/>
                  </a:cubicBezTo>
                  <a:cubicBezTo>
                    <a:pt x="144" y="618"/>
                    <a:pt x="156" y="676"/>
                    <a:pt x="100" y="718"/>
                  </a:cubicBezTo>
                  <a:cubicBezTo>
                    <a:pt x="86" y="729"/>
                    <a:pt x="83" y="747"/>
                    <a:pt x="91" y="763"/>
                  </a:cubicBezTo>
                  <a:cubicBezTo>
                    <a:pt x="101" y="782"/>
                    <a:pt x="119" y="777"/>
                    <a:pt x="134" y="775"/>
                  </a:cubicBezTo>
                  <a:cubicBezTo>
                    <a:pt x="183" y="770"/>
                    <a:pt x="227" y="767"/>
                    <a:pt x="275" y="762"/>
                  </a:cubicBezTo>
                  <a:cubicBezTo>
                    <a:pt x="303" y="759"/>
                    <a:pt x="343" y="756"/>
                    <a:pt x="351" y="731"/>
                  </a:cubicBezTo>
                  <a:cubicBezTo>
                    <a:pt x="363" y="695"/>
                    <a:pt x="325" y="690"/>
                    <a:pt x="305" y="674"/>
                  </a:cubicBezTo>
                  <a:cubicBezTo>
                    <a:pt x="256" y="635"/>
                    <a:pt x="253" y="576"/>
                    <a:pt x="260" y="524"/>
                  </a:cubicBezTo>
                  <a:cubicBezTo>
                    <a:pt x="261" y="513"/>
                    <a:pt x="266" y="503"/>
                    <a:pt x="278" y="499"/>
                  </a:cubicBezTo>
                  <a:lnTo>
                    <a:pt x="278" y="499"/>
                  </a:lnTo>
                  <a:cubicBezTo>
                    <a:pt x="289" y="494"/>
                    <a:pt x="444" y="483"/>
                    <a:pt x="466" y="479"/>
                  </a:cubicBezTo>
                  <a:cubicBezTo>
                    <a:pt x="602" y="458"/>
                    <a:pt x="696" y="346"/>
                    <a:pt x="707" y="331"/>
                  </a:cubicBezTo>
                  <a:cubicBezTo>
                    <a:pt x="731" y="298"/>
                    <a:pt x="743" y="259"/>
                    <a:pt x="735" y="225"/>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9" name="Freeform 14">
              <a:extLst>
                <a:ext uri="{FF2B5EF4-FFF2-40B4-BE49-F238E27FC236}">
                  <a16:creationId xmlns:a16="http://schemas.microsoft.com/office/drawing/2014/main" id="{60D67342-7B91-4CF9-B9CA-79D510ACD42D}"/>
                </a:ext>
              </a:extLst>
            </p:cNvPr>
            <p:cNvSpPr>
              <a:spLocks noEditPoints="1"/>
            </p:cNvSpPr>
            <p:nvPr userDrawn="1"/>
          </p:nvSpPr>
          <p:spPr bwMode="auto">
            <a:xfrm>
              <a:off x="6699250" y="1587500"/>
              <a:ext cx="1392237" cy="1535112"/>
            </a:xfrm>
            <a:custGeom>
              <a:avLst/>
              <a:gdLst>
                <a:gd name="T0" fmla="*/ 1912 w 3866"/>
                <a:gd name="T1" fmla="*/ 307 h 4261"/>
                <a:gd name="T2" fmla="*/ 1848 w 3866"/>
                <a:gd name="T3" fmla="*/ 309 h 4261"/>
                <a:gd name="T4" fmla="*/ 1834 w 3866"/>
                <a:gd name="T5" fmla="*/ 214 h 4261"/>
                <a:gd name="T6" fmla="*/ 1868 w 3866"/>
                <a:gd name="T7" fmla="*/ 172 h 4261"/>
                <a:gd name="T8" fmla="*/ 2012 w 3866"/>
                <a:gd name="T9" fmla="*/ 234 h 4261"/>
                <a:gd name="T10" fmla="*/ 2020 w 3866"/>
                <a:gd name="T11" fmla="*/ 266 h 4261"/>
                <a:gd name="T12" fmla="*/ 3617 w 3866"/>
                <a:gd name="T13" fmla="*/ 2883 h 4261"/>
                <a:gd name="T14" fmla="*/ 3223 w 3866"/>
                <a:gd name="T15" fmla="*/ 2282 h 4261"/>
                <a:gd name="T16" fmla="*/ 3519 w 3866"/>
                <a:gd name="T17" fmla="*/ 2157 h 4261"/>
                <a:gd name="T18" fmla="*/ 3592 w 3866"/>
                <a:gd name="T19" fmla="*/ 1390 h 4261"/>
                <a:gd name="T20" fmla="*/ 3663 w 3866"/>
                <a:gd name="T21" fmla="*/ 1632 h 4261"/>
                <a:gd name="T22" fmla="*/ 3125 w 3866"/>
                <a:gd name="T23" fmla="*/ 2070 h 4261"/>
                <a:gd name="T24" fmla="*/ 2598 w 3866"/>
                <a:gd name="T25" fmla="*/ 1508 h 4261"/>
                <a:gd name="T26" fmla="*/ 2291 w 3866"/>
                <a:gd name="T27" fmla="*/ 1353 h 4261"/>
                <a:gd name="T28" fmla="*/ 2718 w 3866"/>
                <a:gd name="T29" fmla="*/ 1297 h 4261"/>
                <a:gd name="T30" fmla="*/ 2693 w 3866"/>
                <a:gd name="T31" fmla="*/ 1021 h 4261"/>
                <a:gd name="T32" fmla="*/ 2805 w 3866"/>
                <a:gd name="T33" fmla="*/ 778 h 4261"/>
                <a:gd name="T34" fmla="*/ 2594 w 3866"/>
                <a:gd name="T35" fmla="*/ 763 h 4261"/>
                <a:gd name="T36" fmla="*/ 2806 w 3866"/>
                <a:gd name="T37" fmla="*/ 664 h 4261"/>
                <a:gd name="T38" fmla="*/ 2602 w 3866"/>
                <a:gd name="T39" fmla="*/ 514 h 4261"/>
                <a:gd name="T40" fmla="*/ 2583 w 3866"/>
                <a:gd name="T41" fmla="*/ 332 h 4261"/>
                <a:gd name="T42" fmla="*/ 2502 w 3866"/>
                <a:gd name="T43" fmla="*/ 152 h 4261"/>
                <a:gd name="T44" fmla="*/ 2238 w 3866"/>
                <a:gd name="T45" fmla="*/ 180 h 4261"/>
                <a:gd name="T46" fmla="*/ 1813 w 3866"/>
                <a:gd name="T47" fmla="*/ 53 h 4261"/>
                <a:gd name="T48" fmla="*/ 1511 w 3866"/>
                <a:gd name="T49" fmla="*/ 388 h 4261"/>
                <a:gd name="T50" fmla="*/ 1548 w 3866"/>
                <a:gd name="T51" fmla="*/ 567 h 4261"/>
                <a:gd name="T52" fmla="*/ 1714 w 3866"/>
                <a:gd name="T53" fmla="*/ 680 h 4261"/>
                <a:gd name="T54" fmla="*/ 1938 w 3866"/>
                <a:gd name="T55" fmla="*/ 539 h 4261"/>
                <a:gd name="T56" fmla="*/ 1970 w 3866"/>
                <a:gd name="T57" fmla="*/ 1009 h 4261"/>
                <a:gd name="T58" fmla="*/ 1608 w 3866"/>
                <a:gd name="T59" fmla="*/ 934 h 4261"/>
                <a:gd name="T60" fmla="*/ 1553 w 3866"/>
                <a:gd name="T61" fmla="*/ 1227 h 4261"/>
                <a:gd name="T62" fmla="*/ 1410 w 3866"/>
                <a:gd name="T63" fmla="*/ 1474 h 4261"/>
                <a:gd name="T64" fmla="*/ 1466 w 3866"/>
                <a:gd name="T65" fmla="*/ 1512 h 4261"/>
                <a:gd name="T66" fmla="*/ 843 w 3866"/>
                <a:gd name="T67" fmla="*/ 1815 h 4261"/>
                <a:gd name="T68" fmla="*/ 653 w 3866"/>
                <a:gd name="T69" fmla="*/ 1552 h 4261"/>
                <a:gd name="T70" fmla="*/ 267 w 3866"/>
                <a:gd name="T71" fmla="*/ 1539 h 4261"/>
                <a:gd name="T72" fmla="*/ 0 w 3866"/>
                <a:gd name="T73" fmla="*/ 1929 h 4261"/>
                <a:gd name="T74" fmla="*/ 403 w 3866"/>
                <a:gd name="T75" fmla="*/ 1999 h 4261"/>
                <a:gd name="T76" fmla="*/ 460 w 3866"/>
                <a:gd name="T77" fmla="*/ 2238 h 4261"/>
                <a:gd name="T78" fmla="*/ 818 w 3866"/>
                <a:gd name="T79" fmla="*/ 2195 h 4261"/>
                <a:gd name="T80" fmla="*/ 1059 w 3866"/>
                <a:gd name="T81" fmla="*/ 2144 h 4261"/>
                <a:gd name="T82" fmla="*/ 1782 w 3866"/>
                <a:gd name="T83" fmla="*/ 1967 h 4261"/>
                <a:gd name="T84" fmla="*/ 2091 w 3866"/>
                <a:gd name="T85" fmla="*/ 2121 h 4261"/>
                <a:gd name="T86" fmla="*/ 2570 w 3866"/>
                <a:gd name="T87" fmla="*/ 2243 h 4261"/>
                <a:gd name="T88" fmla="*/ 3043 w 3866"/>
                <a:gd name="T89" fmla="*/ 3012 h 4261"/>
                <a:gd name="T90" fmla="*/ 3524 w 3866"/>
                <a:gd name="T91" fmla="*/ 3489 h 4261"/>
                <a:gd name="T92" fmla="*/ 3232 w 3866"/>
                <a:gd name="T93" fmla="*/ 3486 h 4261"/>
                <a:gd name="T94" fmla="*/ 2653 w 3866"/>
                <a:gd name="T95" fmla="*/ 3611 h 4261"/>
                <a:gd name="T96" fmla="*/ 2969 w 3866"/>
                <a:gd name="T97" fmla="*/ 3688 h 4261"/>
                <a:gd name="T98" fmla="*/ 2861 w 3866"/>
                <a:gd name="T99" fmla="*/ 4109 h 4261"/>
                <a:gd name="T100" fmla="*/ 3102 w 3866"/>
                <a:gd name="T101" fmla="*/ 4005 h 4261"/>
                <a:gd name="T102" fmla="*/ 3371 w 3866"/>
                <a:gd name="T103" fmla="*/ 4261 h 4261"/>
                <a:gd name="T104" fmla="*/ 3532 w 3866"/>
                <a:gd name="T105" fmla="*/ 3996 h 4261"/>
                <a:gd name="T106" fmla="*/ 3695 w 3866"/>
                <a:gd name="T107" fmla="*/ 3851 h 4261"/>
                <a:gd name="T108" fmla="*/ 3844 w 3866"/>
                <a:gd name="T109" fmla="*/ 3662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6" h="4261">
                  <a:moveTo>
                    <a:pt x="2020" y="266"/>
                  </a:moveTo>
                  <a:cubicBezTo>
                    <a:pt x="1981" y="281"/>
                    <a:pt x="1923" y="303"/>
                    <a:pt x="1912" y="307"/>
                  </a:cubicBezTo>
                  <a:cubicBezTo>
                    <a:pt x="1901" y="311"/>
                    <a:pt x="1889" y="314"/>
                    <a:pt x="1877" y="315"/>
                  </a:cubicBezTo>
                  <a:cubicBezTo>
                    <a:pt x="1867" y="316"/>
                    <a:pt x="1857" y="315"/>
                    <a:pt x="1848" y="309"/>
                  </a:cubicBezTo>
                  <a:cubicBezTo>
                    <a:pt x="1837" y="301"/>
                    <a:pt x="1833" y="285"/>
                    <a:pt x="1830" y="272"/>
                  </a:cubicBezTo>
                  <a:cubicBezTo>
                    <a:pt x="1826" y="253"/>
                    <a:pt x="1828" y="233"/>
                    <a:pt x="1834" y="214"/>
                  </a:cubicBezTo>
                  <a:cubicBezTo>
                    <a:pt x="1836" y="205"/>
                    <a:pt x="1840" y="195"/>
                    <a:pt x="1846" y="188"/>
                  </a:cubicBezTo>
                  <a:cubicBezTo>
                    <a:pt x="1851" y="181"/>
                    <a:pt x="1860" y="175"/>
                    <a:pt x="1868" y="172"/>
                  </a:cubicBezTo>
                  <a:cubicBezTo>
                    <a:pt x="1886" y="166"/>
                    <a:pt x="1905" y="171"/>
                    <a:pt x="1922" y="178"/>
                  </a:cubicBezTo>
                  <a:cubicBezTo>
                    <a:pt x="1928" y="180"/>
                    <a:pt x="1978" y="208"/>
                    <a:pt x="2012" y="234"/>
                  </a:cubicBezTo>
                  <a:cubicBezTo>
                    <a:pt x="2017" y="237"/>
                    <a:pt x="2037" y="253"/>
                    <a:pt x="2042" y="257"/>
                  </a:cubicBezTo>
                  <a:cubicBezTo>
                    <a:pt x="2034" y="260"/>
                    <a:pt x="2027" y="263"/>
                    <a:pt x="2020" y="266"/>
                  </a:cubicBezTo>
                  <a:close/>
                  <a:moveTo>
                    <a:pt x="3857" y="3057"/>
                  </a:moveTo>
                  <a:cubicBezTo>
                    <a:pt x="3857" y="2854"/>
                    <a:pt x="3805" y="2818"/>
                    <a:pt x="3617" y="2883"/>
                  </a:cubicBezTo>
                  <a:cubicBezTo>
                    <a:pt x="3484" y="2928"/>
                    <a:pt x="3435" y="2908"/>
                    <a:pt x="3386" y="2775"/>
                  </a:cubicBezTo>
                  <a:cubicBezTo>
                    <a:pt x="3375" y="2744"/>
                    <a:pt x="3228" y="2295"/>
                    <a:pt x="3223" y="2282"/>
                  </a:cubicBezTo>
                  <a:cubicBezTo>
                    <a:pt x="3215" y="2258"/>
                    <a:pt x="3231" y="2248"/>
                    <a:pt x="3245" y="2245"/>
                  </a:cubicBezTo>
                  <a:cubicBezTo>
                    <a:pt x="3260" y="2242"/>
                    <a:pt x="3415" y="2218"/>
                    <a:pt x="3519" y="2157"/>
                  </a:cubicBezTo>
                  <a:cubicBezTo>
                    <a:pt x="3862" y="1958"/>
                    <a:pt x="3833" y="1567"/>
                    <a:pt x="3750" y="1432"/>
                  </a:cubicBezTo>
                  <a:cubicBezTo>
                    <a:pt x="3725" y="1391"/>
                    <a:pt x="3623" y="1379"/>
                    <a:pt x="3592" y="1390"/>
                  </a:cubicBezTo>
                  <a:cubicBezTo>
                    <a:pt x="3587" y="1392"/>
                    <a:pt x="3586" y="1397"/>
                    <a:pt x="3588" y="1401"/>
                  </a:cubicBezTo>
                  <a:cubicBezTo>
                    <a:pt x="3636" y="1477"/>
                    <a:pt x="3663" y="1563"/>
                    <a:pt x="3663" y="1632"/>
                  </a:cubicBezTo>
                  <a:cubicBezTo>
                    <a:pt x="3663" y="1875"/>
                    <a:pt x="3481" y="2055"/>
                    <a:pt x="3297" y="2076"/>
                  </a:cubicBezTo>
                  <a:cubicBezTo>
                    <a:pt x="3254" y="2080"/>
                    <a:pt x="3194" y="2085"/>
                    <a:pt x="3125" y="2070"/>
                  </a:cubicBezTo>
                  <a:cubicBezTo>
                    <a:pt x="3056" y="2055"/>
                    <a:pt x="2978" y="2020"/>
                    <a:pt x="2926" y="1990"/>
                  </a:cubicBezTo>
                  <a:cubicBezTo>
                    <a:pt x="2766" y="1895"/>
                    <a:pt x="2617" y="1650"/>
                    <a:pt x="2598" y="1508"/>
                  </a:cubicBezTo>
                  <a:cubicBezTo>
                    <a:pt x="2598" y="1508"/>
                    <a:pt x="2518" y="1552"/>
                    <a:pt x="2489" y="1667"/>
                  </a:cubicBezTo>
                  <a:cubicBezTo>
                    <a:pt x="2439" y="1611"/>
                    <a:pt x="2319" y="1467"/>
                    <a:pt x="2291" y="1353"/>
                  </a:cubicBezTo>
                  <a:cubicBezTo>
                    <a:pt x="2406" y="1344"/>
                    <a:pt x="2539" y="1359"/>
                    <a:pt x="2669" y="1441"/>
                  </a:cubicBezTo>
                  <a:cubicBezTo>
                    <a:pt x="2717" y="1389"/>
                    <a:pt x="2717" y="1326"/>
                    <a:pt x="2718" y="1297"/>
                  </a:cubicBezTo>
                  <a:cubicBezTo>
                    <a:pt x="2721" y="1204"/>
                    <a:pt x="2680" y="1124"/>
                    <a:pt x="2604" y="1054"/>
                  </a:cubicBezTo>
                  <a:cubicBezTo>
                    <a:pt x="2637" y="1042"/>
                    <a:pt x="2666" y="1035"/>
                    <a:pt x="2693" y="1021"/>
                  </a:cubicBezTo>
                  <a:cubicBezTo>
                    <a:pt x="2759" y="988"/>
                    <a:pt x="2811" y="939"/>
                    <a:pt x="2819" y="859"/>
                  </a:cubicBezTo>
                  <a:cubicBezTo>
                    <a:pt x="2823" y="822"/>
                    <a:pt x="2814" y="789"/>
                    <a:pt x="2805" y="778"/>
                  </a:cubicBezTo>
                  <a:cubicBezTo>
                    <a:pt x="2788" y="786"/>
                    <a:pt x="2775" y="792"/>
                    <a:pt x="2742" y="793"/>
                  </a:cubicBezTo>
                  <a:cubicBezTo>
                    <a:pt x="2696" y="795"/>
                    <a:pt x="2649" y="789"/>
                    <a:pt x="2594" y="763"/>
                  </a:cubicBezTo>
                  <a:cubicBezTo>
                    <a:pt x="2668" y="741"/>
                    <a:pt x="2691" y="704"/>
                    <a:pt x="2734" y="677"/>
                  </a:cubicBezTo>
                  <a:cubicBezTo>
                    <a:pt x="2766" y="658"/>
                    <a:pt x="2806" y="664"/>
                    <a:pt x="2806" y="664"/>
                  </a:cubicBezTo>
                  <a:cubicBezTo>
                    <a:pt x="2806" y="664"/>
                    <a:pt x="2787" y="612"/>
                    <a:pt x="2718" y="569"/>
                  </a:cubicBezTo>
                  <a:cubicBezTo>
                    <a:pt x="2682" y="546"/>
                    <a:pt x="2638" y="531"/>
                    <a:pt x="2602" y="514"/>
                  </a:cubicBezTo>
                  <a:cubicBezTo>
                    <a:pt x="2645" y="447"/>
                    <a:pt x="2727" y="494"/>
                    <a:pt x="2765" y="414"/>
                  </a:cubicBezTo>
                  <a:cubicBezTo>
                    <a:pt x="2702" y="385"/>
                    <a:pt x="2644" y="353"/>
                    <a:pt x="2583" y="332"/>
                  </a:cubicBezTo>
                  <a:cubicBezTo>
                    <a:pt x="2521" y="311"/>
                    <a:pt x="2504" y="283"/>
                    <a:pt x="2544" y="228"/>
                  </a:cubicBezTo>
                  <a:cubicBezTo>
                    <a:pt x="2582" y="175"/>
                    <a:pt x="2550" y="160"/>
                    <a:pt x="2502" y="152"/>
                  </a:cubicBezTo>
                  <a:cubicBezTo>
                    <a:pt x="2446" y="143"/>
                    <a:pt x="2392" y="149"/>
                    <a:pt x="2344" y="179"/>
                  </a:cubicBezTo>
                  <a:cubicBezTo>
                    <a:pt x="2306" y="202"/>
                    <a:pt x="2276" y="197"/>
                    <a:pt x="2238" y="180"/>
                  </a:cubicBezTo>
                  <a:cubicBezTo>
                    <a:pt x="2122" y="126"/>
                    <a:pt x="2004" y="77"/>
                    <a:pt x="1888" y="21"/>
                  </a:cubicBezTo>
                  <a:cubicBezTo>
                    <a:pt x="1844" y="0"/>
                    <a:pt x="1826" y="10"/>
                    <a:pt x="1813" y="53"/>
                  </a:cubicBezTo>
                  <a:cubicBezTo>
                    <a:pt x="1795" y="115"/>
                    <a:pt x="1754" y="162"/>
                    <a:pt x="1709" y="206"/>
                  </a:cubicBezTo>
                  <a:cubicBezTo>
                    <a:pt x="1648" y="265"/>
                    <a:pt x="1569" y="327"/>
                    <a:pt x="1511" y="388"/>
                  </a:cubicBezTo>
                  <a:cubicBezTo>
                    <a:pt x="1481" y="420"/>
                    <a:pt x="1466" y="459"/>
                    <a:pt x="1504" y="488"/>
                  </a:cubicBezTo>
                  <a:cubicBezTo>
                    <a:pt x="1533" y="510"/>
                    <a:pt x="1543" y="532"/>
                    <a:pt x="1548" y="567"/>
                  </a:cubicBezTo>
                  <a:cubicBezTo>
                    <a:pt x="1556" y="616"/>
                    <a:pt x="1604" y="631"/>
                    <a:pt x="1652" y="640"/>
                  </a:cubicBezTo>
                  <a:cubicBezTo>
                    <a:pt x="1686" y="648"/>
                    <a:pt x="1700" y="662"/>
                    <a:pt x="1714" y="680"/>
                  </a:cubicBezTo>
                  <a:cubicBezTo>
                    <a:pt x="1725" y="648"/>
                    <a:pt x="1738" y="626"/>
                    <a:pt x="1752" y="608"/>
                  </a:cubicBezTo>
                  <a:cubicBezTo>
                    <a:pt x="1798" y="547"/>
                    <a:pt x="1865" y="527"/>
                    <a:pt x="1938" y="539"/>
                  </a:cubicBezTo>
                  <a:cubicBezTo>
                    <a:pt x="2011" y="550"/>
                    <a:pt x="2051" y="600"/>
                    <a:pt x="2075" y="666"/>
                  </a:cubicBezTo>
                  <a:cubicBezTo>
                    <a:pt x="2118" y="788"/>
                    <a:pt x="2072" y="939"/>
                    <a:pt x="1970" y="1009"/>
                  </a:cubicBezTo>
                  <a:cubicBezTo>
                    <a:pt x="1930" y="1037"/>
                    <a:pt x="1890" y="1050"/>
                    <a:pt x="1848" y="1049"/>
                  </a:cubicBezTo>
                  <a:cubicBezTo>
                    <a:pt x="1791" y="1048"/>
                    <a:pt x="1665" y="1031"/>
                    <a:pt x="1608" y="934"/>
                  </a:cubicBezTo>
                  <a:cubicBezTo>
                    <a:pt x="1565" y="963"/>
                    <a:pt x="1564" y="1016"/>
                    <a:pt x="1560" y="1062"/>
                  </a:cubicBezTo>
                  <a:cubicBezTo>
                    <a:pt x="1554" y="1143"/>
                    <a:pt x="1448" y="1170"/>
                    <a:pt x="1553" y="1227"/>
                  </a:cubicBezTo>
                  <a:cubicBezTo>
                    <a:pt x="1569" y="1235"/>
                    <a:pt x="1543" y="1255"/>
                    <a:pt x="1533" y="1265"/>
                  </a:cubicBezTo>
                  <a:cubicBezTo>
                    <a:pt x="1464" y="1339"/>
                    <a:pt x="1416" y="1391"/>
                    <a:pt x="1410" y="1474"/>
                  </a:cubicBezTo>
                  <a:cubicBezTo>
                    <a:pt x="1409" y="1493"/>
                    <a:pt x="1413" y="1535"/>
                    <a:pt x="1419" y="1552"/>
                  </a:cubicBezTo>
                  <a:cubicBezTo>
                    <a:pt x="1438" y="1529"/>
                    <a:pt x="1446" y="1523"/>
                    <a:pt x="1466" y="1512"/>
                  </a:cubicBezTo>
                  <a:cubicBezTo>
                    <a:pt x="1536" y="1475"/>
                    <a:pt x="1558" y="1523"/>
                    <a:pt x="1680" y="1456"/>
                  </a:cubicBezTo>
                  <a:cubicBezTo>
                    <a:pt x="1587" y="1650"/>
                    <a:pt x="1189" y="1780"/>
                    <a:pt x="843" y="1815"/>
                  </a:cubicBezTo>
                  <a:cubicBezTo>
                    <a:pt x="769" y="1823"/>
                    <a:pt x="724" y="1787"/>
                    <a:pt x="710" y="1713"/>
                  </a:cubicBezTo>
                  <a:cubicBezTo>
                    <a:pt x="699" y="1657"/>
                    <a:pt x="682" y="1602"/>
                    <a:pt x="653" y="1552"/>
                  </a:cubicBezTo>
                  <a:cubicBezTo>
                    <a:pt x="554" y="1379"/>
                    <a:pt x="250" y="1271"/>
                    <a:pt x="173" y="1401"/>
                  </a:cubicBezTo>
                  <a:cubicBezTo>
                    <a:pt x="240" y="1393"/>
                    <a:pt x="293" y="1441"/>
                    <a:pt x="267" y="1539"/>
                  </a:cubicBezTo>
                  <a:cubicBezTo>
                    <a:pt x="249" y="1607"/>
                    <a:pt x="382" y="1636"/>
                    <a:pt x="420" y="1698"/>
                  </a:cubicBezTo>
                  <a:cubicBezTo>
                    <a:pt x="228" y="1686"/>
                    <a:pt x="44" y="1769"/>
                    <a:pt x="0" y="1929"/>
                  </a:cubicBezTo>
                  <a:cubicBezTo>
                    <a:pt x="77" y="1873"/>
                    <a:pt x="159" y="1864"/>
                    <a:pt x="200" y="1960"/>
                  </a:cubicBezTo>
                  <a:cubicBezTo>
                    <a:pt x="221" y="2011"/>
                    <a:pt x="350" y="1994"/>
                    <a:pt x="403" y="1999"/>
                  </a:cubicBezTo>
                  <a:cubicBezTo>
                    <a:pt x="333" y="2149"/>
                    <a:pt x="307" y="2231"/>
                    <a:pt x="387" y="2326"/>
                  </a:cubicBezTo>
                  <a:cubicBezTo>
                    <a:pt x="382" y="2253"/>
                    <a:pt x="428" y="2219"/>
                    <a:pt x="460" y="2238"/>
                  </a:cubicBezTo>
                  <a:cubicBezTo>
                    <a:pt x="565" y="2300"/>
                    <a:pt x="620" y="2288"/>
                    <a:pt x="696" y="2194"/>
                  </a:cubicBezTo>
                  <a:cubicBezTo>
                    <a:pt x="757" y="2119"/>
                    <a:pt x="757" y="2121"/>
                    <a:pt x="818" y="2195"/>
                  </a:cubicBezTo>
                  <a:cubicBezTo>
                    <a:pt x="858" y="2244"/>
                    <a:pt x="810" y="2277"/>
                    <a:pt x="791" y="2289"/>
                  </a:cubicBezTo>
                  <a:cubicBezTo>
                    <a:pt x="883" y="2318"/>
                    <a:pt x="1007" y="2262"/>
                    <a:pt x="1059" y="2144"/>
                  </a:cubicBezTo>
                  <a:cubicBezTo>
                    <a:pt x="1074" y="2110"/>
                    <a:pt x="1085" y="2085"/>
                    <a:pt x="1129" y="2078"/>
                  </a:cubicBezTo>
                  <a:cubicBezTo>
                    <a:pt x="1347" y="2044"/>
                    <a:pt x="1565" y="2006"/>
                    <a:pt x="1782" y="1967"/>
                  </a:cubicBezTo>
                  <a:cubicBezTo>
                    <a:pt x="1824" y="1959"/>
                    <a:pt x="1853" y="1966"/>
                    <a:pt x="1883" y="1998"/>
                  </a:cubicBezTo>
                  <a:cubicBezTo>
                    <a:pt x="1938" y="2061"/>
                    <a:pt x="2009" y="2099"/>
                    <a:pt x="2091" y="2121"/>
                  </a:cubicBezTo>
                  <a:cubicBezTo>
                    <a:pt x="2220" y="2157"/>
                    <a:pt x="2352" y="2174"/>
                    <a:pt x="2485" y="2183"/>
                  </a:cubicBezTo>
                  <a:cubicBezTo>
                    <a:pt x="2529" y="2186"/>
                    <a:pt x="2552" y="2203"/>
                    <a:pt x="2570" y="2243"/>
                  </a:cubicBezTo>
                  <a:cubicBezTo>
                    <a:pt x="2656" y="2431"/>
                    <a:pt x="2749" y="2616"/>
                    <a:pt x="2833" y="2805"/>
                  </a:cubicBezTo>
                  <a:cubicBezTo>
                    <a:pt x="2877" y="2904"/>
                    <a:pt x="2947" y="2969"/>
                    <a:pt x="3043" y="3012"/>
                  </a:cubicBezTo>
                  <a:cubicBezTo>
                    <a:pt x="3112" y="3044"/>
                    <a:pt x="3185" y="3067"/>
                    <a:pt x="3259" y="3084"/>
                  </a:cubicBezTo>
                  <a:cubicBezTo>
                    <a:pt x="3434" y="3125"/>
                    <a:pt x="3553" y="3308"/>
                    <a:pt x="3524" y="3489"/>
                  </a:cubicBezTo>
                  <a:cubicBezTo>
                    <a:pt x="3514" y="3554"/>
                    <a:pt x="3479" y="3579"/>
                    <a:pt x="3417" y="3570"/>
                  </a:cubicBezTo>
                  <a:cubicBezTo>
                    <a:pt x="3347" y="3560"/>
                    <a:pt x="3290" y="3523"/>
                    <a:pt x="3232" y="3486"/>
                  </a:cubicBezTo>
                  <a:cubicBezTo>
                    <a:pt x="3179" y="3452"/>
                    <a:pt x="3125" y="3421"/>
                    <a:pt x="3063" y="3408"/>
                  </a:cubicBezTo>
                  <a:cubicBezTo>
                    <a:pt x="2883" y="3371"/>
                    <a:pt x="2676" y="3455"/>
                    <a:pt x="2653" y="3611"/>
                  </a:cubicBezTo>
                  <a:cubicBezTo>
                    <a:pt x="2722" y="3576"/>
                    <a:pt x="2788" y="3586"/>
                    <a:pt x="2815" y="3669"/>
                  </a:cubicBezTo>
                  <a:cubicBezTo>
                    <a:pt x="2825" y="3696"/>
                    <a:pt x="2928" y="3684"/>
                    <a:pt x="2969" y="3688"/>
                  </a:cubicBezTo>
                  <a:cubicBezTo>
                    <a:pt x="2984" y="3690"/>
                    <a:pt x="3008" y="3701"/>
                    <a:pt x="2993" y="3714"/>
                  </a:cubicBezTo>
                  <a:cubicBezTo>
                    <a:pt x="2851" y="3818"/>
                    <a:pt x="2791" y="3974"/>
                    <a:pt x="2861" y="4109"/>
                  </a:cubicBezTo>
                  <a:cubicBezTo>
                    <a:pt x="2883" y="4045"/>
                    <a:pt x="2909" y="3965"/>
                    <a:pt x="3017" y="4025"/>
                  </a:cubicBezTo>
                  <a:cubicBezTo>
                    <a:pt x="3050" y="4042"/>
                    <a:pt x="3076" y="4020"/>
                    <a:pt x="3102" y="4005"/>
                  </a:cubicBezTo>
                  <a:cubicBezTo>
                    <a:pt x="3139" y="3983"/>
                    <a:pt x="3174" y="3959"/>
                    <a:pt x="3215" y="3933"/>
                  </a:cubicBezTo>
                  <a:cubicBezTo>
                    <a:pt x="3224" y="4065"/>
                    <a:pt x="3259" y="4176"/>
                    <a:pt x="3371" y="4261"/>
                  </a:cubicBezTo>
                  <a:cubicBezTo>
                    <a:pt x="3356" y="4187"/>
                    <a:pt x="3350" y="4119"/>
                    <a:pt x="3376" y="4072"/>
                  </a:cubicBezTo>
                  <a:cubicBezTo>
                    <a:pt x="3469" y="4101"/>
                    <a:pt x="3499" y="4086"/>
                    <a:pt x="3532" y="3996"/>
                  </a:cubicBezTo>
                  <a:cubicBezTo>
                    <a:pt x="3549" y="3948"/>
                    <a:pt x="3564" y="3820"/>
                    <a:pt x="3605" y="3800"/>
                  </a:cubicBezTo>
                  <a:cubicBezTo>
                    <a:pt x="3622" y="3791"/>
                    <a:pt x="3672" y="3788"/>
                    <a:pt x="3695" y="3851"/>
                  </a:cubicBezTo>
                  <a:cubicBezTo>
                    <a:pt x="3702" y="3871"/>
                    <a:pt x="3701" y="3896"/>
                    <a:pt x="3694" y="3919"/>
                  </a:cubicBezTo>
                  <a:cubicBezTo>
                    <a:pt x="3785" y="3870"/>
                    <a:pt x="3829" y="3797"/>
                    <a:pt x="3844" y="3662"/>
                  </a:cubicBezTo>
                  <a:cubicBezTo>
                    <a:pt x="3866" y="3461"/>
                    <a:pt x="3857" y="3259"/>
                    <a:pt x="3857" y="305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0" name="Freeform 15">
              <a:extLst>
                <a:ext uri="{FF2B5EF4-FFF2-40B4-BE49-F238E27FC236}">
                  <a16:creationId xmlns:a16="http://schemas.microsoft.com/office/drawing/2014/main" id="{36752632-5820-47E7-9A2C-1D9C6D148E3F}"/>
                </a:ext>
              </a:extLst>
            </p:cNvPr>
            <p:cNvSpPr>
              <a:spLocks/>
            </p:cNvSpPr>
            <p:nvPr userDrawn="1"/>
          </p:nvSpPr>
          <p:spPr bwMode="auto">
            <a:xfrm>
              <a:off x="7789863" y="1508125"/>
              <a:ext cx="365125" cy="109537"/>
            </a:xfrm>
            <a:custGeom>
              <a:avLst/>
              <a:gdLst>
                <a:gd name="T0" fmla="*/ 743 w 1013"/>
                <a:gd name="T1" fmla="*/ 199 h 307"/>
                <a:gd name="T2" fmla="*/ 1013 w 1013"/>
                <a:gd name="T3" fmla="*/ 58 h 307"/>
                <a:gd name="T4" fmla="*/ 780 w 1013"/>
                <a:gd name="T5" fmla="*/ 5 h 307"/>
                <a:gd name="T6" fmla="*/ 318 w 1013"/>
                <a:gd name="T7" fmla="*/ 47 h 307"/>
                <a:gd name="T8" fmla="*/ 0 w 1013"/>
                <a:gd name="T9" fmla="*/ 307 h 307"/>
                <a:gd name="T10" fmla="*/ 743 w 1013"/>
                <a:gd name="T11" fmla="*/ 199 h 307"/>
              </a:gdLst>
              <a:ahLst/>
              <a:cxnLst>
                <a:cxn ang="0">
                  <a:pos x="T0" y="T1"/>
                </a:cxn>
                <a:cxn ang="0">
                  <a:pos x="T2" y="T3"/>
                </a:cxn>
                <a:cxn ang="0">
                  <a:pos x="T4" y="T5"/>
                </a:cxn>
                <a:cxn ang="0">
                  <a:pos x="T6" y="T7"/>
                </a:cxn>
                <a:cxn ang="0">
                  <a:pos x="T8" y="T9"/>
                </a:cxn>
                <a:cxn ang="0">
                  <a:pos x="T10" y="T11"/>
                </a:cxn>
              </a:cxnLst>
              <a:rect l="0" t="0" r="r" b="b"/>
              <a:pathLst>
                <a:path w="1013" h="307">
                  <a:moveTo>
                    <a:pt x="743" y="199"/>
                  </a:moveTo>
                  <a:cubicBezTo>
                    <a:pt x="851" y="184"/>
                    <a:pt x="927" y="114"/>
                    <a:pt x="1013" y="58"/>
                  </a:cubicBezTo>
                  <a:cubicBezTo>
                    <a:pt x="934" y="32"/>
                    <a:pt x="859" y="0"/>
                    <a:pt x="780" y="5"/>
                  </a:cubicBezTo>
                  <a:cubicBezTo>
                    <a:pt x="626" y="16"/>
                    <a:pt x="479" y="31"/>
                    <a:pt x="318" y="47"/>
                  </a:cubicBezTo>
                  <a:cubicBezTo>
                    <a:pt x="205" y="59"/>
                    <a:pt x="86" y="152"/>
                    <a:pt x="0" y="307"/>
                  </a:cubicBezTo>
                  <a:cubicBezTo>
                    <a:pt x="195" y="279"/>
                    <a:pt x="497" y="235"/>
                    <a:pt x="743" y="199"/>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1" name="Freeform 16">
              <a:extLst>
                <a:ext uri="{FF2B5EF4-FFF2-40B4-BE49-F238E27FC236}">
                  <a16:creationId xmlns:a16="http://schemas.microsoft.com/office/drawing/2014/main" id="{4C619B01-DAC7-41AE-A38D-AD3CE7300A34}"/>
                </a:ext>
              </a:extLst>
            </p:cNvPr>
            <p:cNvSpPr>
              <a:spLocks/>
            </p:cNvSpPr>
            <p:nvPr userDrawn="1"/>
          </p:nvSpPr>
          <p:spPr bwMode="auto">
            <a:xfrm>
              <a:off x="7753350" y="1681163"/>
              <a:ext cx="417512" cy="544512"/>
            </a:xfrm>
            <a:custGeom>
              <a:avLst/>
              <a:gdLst>
                <a:gd name="T0" fmla="*/ 1139 w 1156"/>
                <a:gd name="T1" fmla="*/ 458 h 1509"/>
                <a:gd name="T2" fmla="*/ 558 w 1156"/>
                <a:gd name="T3" fmla="*/ 51 h 1509"/>
                <a:gd name="T4" fmla="*/ 176 w 1156"/>
                <a:gd name="T5" fmla="*/ 723 h 1509"/>
                <a:gd name="T6" fmla="*/ 434 w 1156"/>
                <a:gd name="T7" fmla="*/ 848 h 1509"/>
                <a:gd name="T8" fmla="*/ 438 w 1156"/>
                <a:gd name="T9" fmla="*/ 835 h 1509"/>
                <a:gd name="T10" fmla="*/ 312 w 1156"/>
                <a:gd name="T11" fmla="*/ 651 h 1509"/>
                <a:gd name="T12" fmla="*/ 514 w 1156"/>
                <a:gd name="T13" fmla="*/ 211 h 1509"/>
                <a:gd name="T14" fmla="*/ 977 w 1156"/>
                <a:gd name="T15" fmla="*/ 405 h 1509"/>
                <a:gd name="T16" fmla="*/ 784 w 1156"/>
                <a:gd name="T17" fmla="*/ 854 h 1509"/>
                <a:gd name="T18" fmla="*/ 560 w 1156"/>
                <a:gd name="T19" fmla="*/ 917 h 1509"/>
                <a:gd name="T20" fmla="*/ 177 w 1156"/>
                <a:gd name="T21" fmla="*/ 1033 h 1509"/>
                <a:gd name="T22" fmla="*/ 117 w 1156"/>
                <a:gd name="T23" fmla="*/ 1064 h 1509"/>
                <a:gd name="T24" fmla="*/ 45 w 1156"/>
                <a:gd name="T25" fmla="*/ 1122 h 1509"/>
                <a:gd name="T26" fmla="*/ 15 w 1156"/>
                <a:gd name="T27" fmla="*/ 1173 h 1509"/>
                <a:gd name="T28" fmla="*/ 14 w 1156"/>
                <a:gd name="T29" fmla="*/ 1180 h 1509"/>
                <a:gd name="T30" fmla="*/ 72 w 1156"/>
                <a:gd name="T31" fmla="*/ 1258 h 1509"/>
                <a:gd name="T32" fmla="*/ 61 w 1156"/>
                <a:gd name="T33" fmla="*/ 1449 h 1509"/>
                <a:gd name="T34" fmla="*/ 130 w 1156"/>
                <a:gd name="T35" fmla="*/ 1486 h 1509"/>
                <a:gd name="T36" fmla="*/ 196 w 1156"/>
                <a:gd name="T37" fmla="*/ 1362 h 1509"/>
                <a:gd name="T38" fmla="*/ 266 w 1156"/>
                <a:gd name="T39" fmla="*/ 1478 h 1509"/>
                <a:gd name="T40" fmla="*/ 420 w 1156"/>
                <a:gd name="T41" fmla="*/ 1430 h 1509"/>
                <a:gd name="T42" fmla="*/ 320 w 1156"/>
                <a:gd name="T43" fmla="*/ 1260 h 1509"/>
                <a:gd name="T44" fmla="*/ 482 w 1156"/>
                <a:gd name="T45" fmla="*/ 1066 h 1509"/>
                <a:gd name="T46" fmla="*/ 763 w 1156"/>
                <a:gd name="T47" fmla="*/ 1011 h 1509"/>
                <a:gd name="T48" fmla="*/ 1059 w 1156"/>
                <a:gd name="T49" fmla="*/ 817 h 1509"/>
                <a:gd name="T50" fmla="*/ 1139 w 1156"/>
                <a:gd name="T51" fmla="*/ 45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1509">
                  <a:moveTo>
                    <a:pt x="1139" y="458"/>
                  </a:moveTo>
                  <a:cubicBezTo>
                    <a:pt x="1093" y="178"/>
                    <a:pt x="840" y="0"/>
                    <a:pt x="558" y="51"/>
                  </a:cubicBezTo>
                  <a:cubicBezTo>
                    <a:pt x="210" y="113"/>
                    <a:pt x="36" y="418"/>
                    <a:pt x="176" y="723"/>
                  </a:cubicBezTo>
                  <a:cubicBezTo>
                    <a:pt x="227" y="835"/>
                    <a:pt x="293" y="884"/>
                    <a:pt x="434" y="848"/>
                  </a:cubicBezTo>
                  <a:cubicBezTo>
                    <a:pt x="440" y="847"/>
                    <a:pt x="443" y="839"/>
                    <a:pt x="438" y="835"/>
                  </a:cubicBezTo>
                  <a:cubicBezTo>
                    <a:pt x="370" y="775"/>
                    <a:pt x="332" y="700"/>
                    <a:pt x="312" y="651"/>
                  </a:cubicBezTo>
                  <a:cubicBezTo>
                    <a:pt x="237" y="472"/>
                    <a:pt x="303" y="291"/>
                    <a:pt x="514" y="211"/>
                  </a:cubicBezTo>
                  <a:cubicBezTo>
                    <a:pt x="694" y="144"/>
                    <a:pt x="906" y="228"/>
                    <a:pt x="977" y="405"/>
                  </a:cubicBezTo>
                  <a:cubicBezTo>
                    <a:pt x="1052" y="592"/>
                    <a:pt x="970" y="780"/>
                    <a:pt x="784" y="854"/>
                  </a:cubicBezTo>
                  <a:cubicBezTo>
                    <a:pt x="711" y="882"/>
                    <a:pt x="649" y="898"/>
                    <a:pt x="560" y="917"/>
                  </a:cubicBezTo>
                  <a:cubicBezTo>
                    <a:pt x="404" y="949"/>
                    <a:pt x="284" y="986"/>
                    <a:pt x="177" y="1033"/>
                  </a:cubicBezTo>
                  <a:cubicBezTo>
                    <a:pt x="156" y="1042"/>
                    <a:pt x="136" y="1052"/>
                    <a:pt x="117" y="1064"/>
                  </a:cubicBezTo>
                  <a:cubicBezTo>
                    <a:pt x="91" y="1080"/>
                    <a:pt x="65" y="1099"/>
                    <a:pt x="45" y="1122"/>
                  </a:cubicBezTo>
                  <a:cubicBezTo>
                    <a:pt x="32" y="1137"/>
                    <a:pt x="21" y="1154"/>
                    <a:pt x="15" y="1173"/>
                  </a:cubicBezTo>
                  <a:cubicBezTo>
                    <a:pt x="15" y="1175"/>
                    <a:pt x="14" y="1178"/>
                    <a:pt x="14" y="1180"/>
                  </a:cubicBezTo>
                  <a:cubicBezTo>
                    <a:pt x="0" y="1247"/>
                    <a:pt x="72" y="1258"/>
                    <a:pt x="72" y="1258"/>
                  </a:cubicBezTo>
                  <a:cubicBezTo>
                    <a:pt x="10" y="1307"/>
                    <a:pt x="2" y="1387"/>
                    <a:pt x="61" y="1449"/>
                  </a:cubicBezTo>
                  <a:cubicBezTo>
                    <a:pt x="83" y="1471"/>
                    <a:pt x="110" y="1481"/>
                    <a:pt x="130" y="1486"/>
                  </a:cubicBezTo>
                  <a:cubicBezTo>
                    <a:pt x="110" y="1368"/>
                    <a:pt x="196" y="1362"/>
                    <a:pt x="196" y="1362"/>
                  </a:cubicBezTo>
                  <a:cubicBezTo>
                    <a:pt x="196" y="1362"/>
                    <a:pt x="209" y="1443"/>
                    <a:pt x="266" y="1478"/>
                  </a:cubicBezTo>
                  <a:cubicBezTo>
                    <a:pt x="318" y="1509"/>
                    <a:pt x="416" y="1473"/>
                    <a:pt x="420" y="1430"/>
                  </a:cubicBezTo>
                  <a:cubicBezTo>
                    <a:pt x="374" y="1399"/>
                    <a:pt x="324" y="1364"/>
                    <a:pt x="320" y="1260"/>
                  </a:cubicBezTo>
                  <a:cubicBezTo>
                    <a:pt x="317" y="1160"/>
                    <a:pt x="398" y="1086"/>
                    <a:pt x="482" y="1066"/>
                  </a:cubicBezTo>
                  <a:cubicBezTo>
                    <a:pt x="563" y="1048"/>
                    <a:pt x="733" y="1018"/>
                    <a:pt x="763" y="1011"/>
                  </a:cubicBezTo>
                  <a:cubicBezTo>
                    <a:pt x="856" y="988"/>
                    <a:pt x="966" y="935"/>
                    <a:pt x="1059" y="817"/>
                  </a:cubicBezTo>
                  <a:cubicBezTo>
                    <a:pt x="1148" y="704"/>
                    <a:pt x="1156" y="555"/>
                    <a:pt x="1139" y="458"/>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2" name="Freeform 17">
              <a:extLst>
                <a:ext uri="{FF2B5EF4-FFF2-40B4-BE49-F238E27FC236}">
                  <a16:creationId xmlns:a16="http://schemas.microsoft.com/office/drawing/2014/main" id="{AF6060D9-5EB7-454D-8532-A5ABDB0FC9B3}"/>
                </a:ext>
              </a:extLst>
            </p:cNvPr>
            <p:cNvSpPr>
              <a:spLocks/>
            </p:cNvSpPr>
            <p:nvPr userDrawn="1"/>
          </p:nvSpPr>
          <p:spPr bwMode="auto">
            <a:xfrm>
              <a:off x="7369175" y="1357313"/>
              <a:ext cx="446087" cy="346075"/>
            </a:xfrm>
            <a:custGeom>
              <a:avLst/>
              <a:gdLst>
                <a:gd name="T0" fmla="*/ 14 w 1238"/>
                <a:gd name="T1" fmla="*/ 570 h 960"/>
                <a:gd name="T2" fmla="*/ 216 w 1238"/>
                <a:gd name="T3" fmla="*/ 660 h 960"/>
                <a:gd name="T4" fmla="*/ 441 w 1238"/>
                <a:gd name="T5" fmla="*/ 761 h 960"/>
                <a:gd name="T6" fmla="*/ 445 w 1238"/>
                <a:gd name="T7" fmla="*/ 758 h 960"/>
                <a:gd name="T8" fmla="*/ 595 w 1238"/>
                <a:gd name="T9" fmla="*/ 717 h 960"/>
                <a:gd name="T10" fmla="*/ 652 w 1238"/>
                <a:gd name="T11" fmla="*/ 721 h 960"/>
                <a:gd name="T12" fmla="*/ 762 w 1238"/>
                <a:gd name="T13" fmla="*/ 791 h 960"/>
                <a:gd name="T14" fmla="*/ 746 w 1238"/>
                <a:gd name="T15" fmla="*/ 897 h 960"/>
                <a:gd name="T16" fmla="*/ 877 w 1238"/>
                <a:gd name="T17" fmla="*/ 956 h 960"/>
                <a:gd name="T18" fmla="*/ 903 w 1238"/>
                <a:gd name="T19" fmla="*/ 946 h 960"/>
                <a:gd name="T20" fmla="*/ 1238 w 1238"/>
                <a:gd name="T21" fmla="*/ 505 h 960"/>
                <a:gd name="T22" fmla="*/ 1047 w 1238"/>
                <a:gd name="T23" fmla="*/ 546 h 960"/>
                <a:gd name="T24" fmla="*/ 996 w 1238"/>
                <a:gd name="T25" fmla="*/ 561 h 960"/>
                <a:gd name="T26" fmla="*/ 875 w 1238"/>
                <a:gd name="T27" fmla="*/ 540 h 960"/>
                <a:gd name="T28" fmla="*/ 895 w 1238"/>
                <a:gd name="T29" fmla="*/ 698 h 960"/>
                <a:gd name="T30" fmla="*/ 823 w 1238"/>
                <a:gd name="T31" fmla="*/ 735 h 960"/>
                <a:gd name="T32" fmla="*/ 785 w 1238"/>
                <a:gd name="T33" fmla="*/ 620 h 960"/>
                <a:gd name="T34" fmla="*/ 675 w 1238"/>
                <a:gd name="T35" fmla="*/ 669 h 960"/>
                <a:gd name="T36" fmla="*/ 654 w 1238"/>
                <a:gd name="T37" fmla="*/ 590 h 960"/>
                <a:gd name="T38" fmla="*/ 785 w 1238"/>
                <a:gd name="T39" fmla="*/ 500 h 960"/>
                <a:gd name="T40" fmla="*/ 758 w 1238"/>
                <a:gd name="T41" fmla="*/ 404 h 960"/>
                <a:gd name="T42" fmla="*/ 748 w 1238"/>
                <a:gd name="T43" fmla="*/ 310 h 960"/>
                <a:gd name="T44" fmla="*/ 705 w 1238"/>
                <a:gd name="T45" fmla="*/ 184 h 960"/>
                <a:gd name="T46" fmla="*/ 582 w 1238"/>
                <a:gd name="T47" fmla="*/ 236 h 960"/>
                <a:gd name="T48" fmla="*/ 504 w 1238"/>
                <a:gd name="T49" fmla="*/ 291 h 960"/>
                <a:gd name="T50" fmla="*/ 416 w 1238"/>
                <a:gd name="T51" fmla="*/ 335 h 960"/>
                <a:gd name="T52" fmla="*/ 436 w 1238"/>
                <a:gd name="T53" fmla="*/ 492 h 960"/>
                <a:gd name="T54" fmla="*/ 363 w 1238"/>
                <a:gd name="T55" fmla="*/ 529 h 960"/>
                <a:gd name="T56" fmla="*/ 326 w 1238"/>
                <a:gd name="T57" fmla="*/ 414 h 960"/>
                <a:gd name="T58" fmla="*/ 215 w 1238"/>
                <a:gd name="T59" fmla="*/ 463 h 960"/>
                <a:gd name="T60" fmla="*/ 195 w 1238"/>
                <a:gd name="T61" fmla="*/ 384 h 960"/>
                <a:gd name="T62" fmla="*/ 325 w 1238"/>
                <a:gd name="T63" fmla="*/ 294 h 960"/>
                <a:gd name="T64" fmla="*/ 230 w 1238"/>
                <a:gd name="T65" fmla="*/ 218 h 960"/>
                <a:gd name="T66" fmla="*/ 206 w 1238"/>
                <a:gd name="T67" fmla="*/ 170 h 960"/>
                <a:gd name="T68" fmla="*/ 110 w 1238"/>
                <a:gd name="T69" fmla="*/ 0 h 960"/>
                <a:gd name="T70" fmla="*/ 4 w 1238"/>
                <a:gd name="T71" fmla="*/ 543 h 960"/>
                <a:gd name="T72" fmla="*/ 14 w 1238"/>
                <a:gd name="T73" fmla="*/ 5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8" h="960">
                  <a:moveTo>
                    <a:pt x="14" y="570"/>
                  </a:moveTo>
                  <a:lnTo>
                    <a:pt x="216" y="660"/>
                  </a:lnTo>
                  <a:cubicBezTo>
                    <a:pt x="301" y="698"/>
                    <a:pt x="389" y="737"/>
                    <a:pt x="441" y="761"/>
                  </a:cubicBezTo>
                  <a:cubicBezTo>
                    <a:pt x="442" y="760"/>
                    <a:pt x="444" y="759"/>
                    <a:pt x="445" y="758"/>
                  </a:cubicBezTo>
                  <a:cubicBezTo>
                    <a:pt x="489" y="731"/>
                    <a:pt x="540" y="717"/>
                    <a:pt x="595" y="717"/>
                  </a:cubicBezTo>
                  <a:cubicBezTo>
                    <a:pt x="613" y="717"/>
                    <a:pt x="632" y="718"/>
                    <a:pt x="652" y="721"/>
                  </a:cubicBezTo>
                  <a:cubicBezTo>
                    <a:pt x="676" y="725"/>
                    <a:pt x="739" y="736"/>
                    <a:pt x="762" y="791"/>
                  </a:cubicBezTo>
                  <a:cubicBezTo>
                    <a:pt x="775" y="824"/>
                    <a:pt x="770" y="860"/>
                    <a:pt x="746" y="897"/>
                  </a:cubicBezTo>
                  <a:lnTo>
                    <a:pt x="877" y="956"/>
                  </a:lnTo>
                  <a:cubicBezTo>
                    <a:pt x="887" y="960"/>
                    <a:pt x="898" y="956"/>
                    <a:pt x="903" y="946"/>
                  </a:cubicBezTo>
                  <a:cubicBezTo>
                    <a:pt x="951" y="850"/>
                    <a:pt x="1085" y="636"/>
                    <a:pt x="1238" y="505"/>
                  </a:cubicBezTo>
                  <a:cubicBezTo>
                    <a:pt x="1190" y="486"/>
                    <a:pt x="1112" y="483"/>
                    <a:pt x="1047" y="546"/>
                  </a:cubicBezTo>
                  <a:cubicBezTo>
                    <a:pt x="1026" y="566"/>
                    <a:pt x="1014" y="580"/>
                    <a:pt x="996" y="561"/>
                  </a:cubicBezTo>
                  <a:cubicBezTo>
                    <a:pt x="977" y="542"/>
                    <a:pt x="937" y="513"/>
                    <a:pt x="875" y="540"/>
                  </a:cubicBezTo>
                  <a:cubicBezTo>
                    <a:pt x="915" y="591"/>
                    <a:pt x="918" y="646"/>
                    <a:pt x="895" y="698"/>
                  </a:cubicBezTo>
                  <a:cubicBezTo>
                    <a:pt x="875" y="743"/>
                    <a:pt x="846" y="745"/>
                    <a:pt x="823" y="735"/>
                  </a:cubicBezTo>
                  <a:cubicBezTo>
                    <a:pt x="803" y="726"/>
                    <a:pt x="773" y="703"/>
                    <a:pt x="785" y="620"/>
                  </a:cubicBezTo>
                  <a:cubicBezTo>
                    <a:pt x="731" y="684"/>
                    <a:pt x="694" y="677"/>
                    <a:pt x="675" y="669"/>
                  </a:cubicBezTo>
                  <a:cubicBezTo>
                    <a:pt x="651" y="658"/>
                    <a:pt x="634" y="635"/>
                    <a:pt x="654" y="590"/>
                  </a:cubicBezTo>
                  <a:cubicBezTo>
                    <a:pt x="677" y="538"/>
                    <a:pt x="720" y="503"/>
                    <a:pt x="785" y="500"/>
                  </a:cubicBezTo>
                  <a:cubicBezTo>
                    <a:pt x="794" y="459"/>
                    <a:pt x="781" y="419"/>
                    <a:pt x="758" y="404"/>
                  </a:cubicBezTo>
                  <a:cubicBezTo>
                    <a:pt x="726" y="383"/>
                    <a:pt x="732" y="352"/>
                    <a:pt x="748" y="310"/>
                  </a:cubicBezTo>
                  <a:cubicBezTo>
                    <a:pt x="763" y="269"/>
                    <a:pt x="741" y="200"/>
                    <a:pt x="705" y="184"/>
                  </a:cubicBezTo>
                  <a:cubicBezTo>
                    <a:pt x="669" y="167"/>
                    <a:pt x="602" y="197"/>
                    <a:pt x="582" y="236"/>
                  </a:cubicBezTo>
                  <a:cubicBezTo>
                    <a:pt x="561" y="275"/>
                    <a:pt x="542" y="300"/>
                    <a:pt x="504" y="291"/>
                  </a:cubicBezTo>
                  <a:cubicBezTo>
                    <a:pt x="479" y="284"/>
                    <a:pt x="440" y="300"/>
                    <a:pt x="416" y="335"/>
                  </a:cubicBezTo>
                  <a:cubicBezTo>
                    <a:pt x="456" y="385"/>
                    <a:pt x="459" y="440"/>
                    <a:pt x="436" y="492"/>
                  </a:cubicBezTo>
                  <a:cubicBezTo>
                    <a:pt x="416" y="537"/>
                    <a:pt x="387" y="540"/>
                    <a:pt x="363" y="529"/>
                  </a:cubicBezTo>
                  <a:cubicBezTo>
                    <a:pt x="344" y="520"/>
                    <a:pt x="314" y="497"/>
                    <a:pt x="326" y="414"/>
                  </a:cubicBezTo>
                  <a:cubicBezTo>
                    <a:pt x="272" y="478"/>
                    <a:pt x="235" y="472"/>
                    <a:pt x="215" y="463"/>
                  </a:cubicBezTo>
                  <a:cubicBezTo>
                    <a:pt x="192" y="452"/>
                    <a:pt x="175" y="429"/>
                    <a:pt x="195" y="384"/>
                  </a:cubicBezTo>
                  <a:cubicBezTo>
                    <a:pt x="218" y="332"/>
                    <a:pt x="261" y="298"/>
                    <a:pt x="325" y="294"/>
                  </a:cubicBezTo>
                  <a:cubicBezTo>
                    <a:pt x="304" y="230"/>
                    <a:pt x="257" y="219"/>
                    <a:pt x="230" y="218"/>
                  </a:cubicBezTo>
                  <a:cubicBezTo>
                    <a:pt x="203" y="216"/>
                    <a:pt x="206" y="199"/>
                    <a:pt x="206" y="170"/>
                  </a:cubicBezTo>
                  <a:cubicBezTo>
                    <a:pt x="210" y="79"/>
                    <a:pt x="156" y="23"/>
                    <a:pt x="110" y="0"/>
                  </a:cubicBezTo>
                  <a:cubicBezTo>
                    <a:pt x="114" y="201"/>
                    <a:pt x="44" y="443"/>
                    <a:pt x="4" y="543"/>
                  </a:cubicBezTo>
                  <a:cubicBezTo>
                    <a:pt x="0" y="554"/>
                    <a:pt x="4" y="565"/>
                    <a:pt x="14" y="57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3" name="Freeform 18">
              <a:extLst>
                <a:ext uri="{FF2B5EF4-FFF2-40B4-BE49-F238E27FC236}">
                  <a16:creationId xmlns:a16="http://schemas.microsoft.com/office/drawing/2014/main" id="{93A0D6B5-0CE5-4A86-9501-FD892BBEF1A2}"/>
                </a:ext>
              </a:extLst>
            </p:cNvPr>
            <p:cNvSpPr>
              <a:spLocks noEditPoints="1"/>
            </p:cNvSpPr>
            <p:nvPr userDrawn="1"/>
          </p:nvSpPr>
          <p:spPr bwMode="auto">
            <a:xfrm>
              <a:off x="10248900" y="163513"/>
              <a:ext cx="1928812" cy="2552700"/>
            </a:xfrm>
            <a:custGeom>
              <a:avLst/>
              <a:gdLst>
                <a:gd name="T0" fmla="*/ 1230 w 5356"/>
                <a:gd name="T1" fmla="*/ 978 h 7085"/>
                <a:gd name="T2" fmla="*/ 1513 w 5356"/>
                <a:gd name="T3" fmla="*/ 2197 h 7085"/>
                <a:gd name="T4" fmla="*/ 2104 w 5356"/>
                <a:gd name="T5" fmla="*/ 3594 h 7085"/>
                <a:gd name="T6" fmla="*/ 1305 w 5356"/>
                <a:gd name="T7" fmla="*/ 4281 h 7085"/>
                <a:gd name="T8" fmla="*/ 1618 w 5356"/>
                <a:gd name="T9" fmla="*/ 6404 h 7085"/>
                <a:gd name="T10" fmla="*/ 3556 w 5356"/>
                <a:gd name="T11" fmla="*/ 6867 h 7085"/>
                <a:gd name="T12" fmla="*/ 3974 w 5356"/>
                <a:gd name="T13" fmla="*/ 6684 h 7085"/>
                <a:gd name="T14" fmla="*/ 3975 w 5356"/>
                <a:gd name="T15" fmla="*/ 6683 h 7085"/>
                <a:gd name="T16" fmla="*/ 5191 w 5356"/>
                <a:gd name="T17" fmla="*/ 5543 h 7085"/>
                <a:gd name="T18" fmla="*/ 5356 w 5356"/>
                <a:gd name="T19" fmla="*/ 5312 h 7085"/>
                <a:gd name="T20" fmla="*/ 5356 w 5356"/>
                <a:gd name="T21" fmla="*/ 21 h 7085"/>
                <a:gd name="T22" fmla="*/ 4150 w 5356"/>
                <a:gd name="T23" fmla="*/ 401 h 7085"/>
                <a:gd name="T24" fmla="*/ 2576 w 5356"/>
                <a:gd name="T25" fmla="*/ 416 h 7085"/>
                <a:gd name="T26" fmla="*/ 1230 w 5356"/>
                <a:gd name="T27" fmla="*/ 978 h 7085"/>
                <a:gd name="T28" fmla="*/ 780 w 5356"/>
                <a:gd name="T29" fmla="*/ 2449 h 7085"/>
                <a:gd name="T30" fmla="*/ 534 w 5356"/>
                <a:gd name="T31" fmla="*/ 2523 h 7085"/>
                <a:gd name="T32" fmla="*/ 268 w 5356"/>
                <a:gd name="T33" fmla="*/ 3535 h 7085"/>
                <a:gd name="T34" fmla="*/ 435 w 5356"/>
                <a:gd name="T35" fmla="*/ 3735 h 7085"/>
                <a:gd name="T36" fmla="*/ 991 w 5356"/>
                <a:gd name="T37" fmla="*/ 3810 h 7085"/>
                <a:gd name="T38" fmla="*/ 1524 w 5356"/>
                <a:gd name="T39" fmla="*/ 3276 h 7085"/>
                <a:gd name="T40" fmla="*/ 1526 w 5356"/>
                <a:gd name="T41" fmla="*/ 3251 h 7085"/>
                <a:gd name="T42" fmla="*/ 1528 w 5356"/>
                <a:gd name="T43" fmla="*/ 3236 h 7085"/>
                <a:gd name="T44" fmla="*/ 1512 w 5356"/>
                <a:gd name="T45" fmla="*/ 3087 h 7085"/>
                <a:gd name="T46" fmla="*/ 1399 w 5356"/>
                <a:gd name="T47" fmla="*/ 2831 h 7085"/>
                <a:gd name="T48" fmla="*/ 780 w 5356"/>
                <a:gd name="T49" fmla="*/ 2449 h 7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6" h="7085">
                  <a:moveTo>
                    <a:pt x="1230" y="978"/>
                  </a:moveTo>
                  <a:cubicBezTo>
                    <a:pt x="1014" y="1477"/>
                    <a:pt x="1123" y="1834"/>
                    <a:pt x="1513" y="2197"/>
                  </a:cubicBezTo>
                  <a:cubicBezTo>
                    <a:pt x="1904" y="2559"/>
                    <a:pt x="2331" y="3101"/>
                    <a:pt x="2104" y="3594"/>
                  </a:cubicBezTo>
                  <a:cubicBezTo>
                    <a:pt x="1951" y="3927"/>
                    <a:pt x="1570" y="4044"/>
                    <a:pt x="1305" y="4281"/>
                  </a:cubicBezTo>
                  <a:cubicBezTo>
                    <a:pt x="771" y="4756"/>
                    <a:pt x="1141" y="5857"/>
                    <a:pt x="1618" y="6404"/>
                  </a:cubicBezTo>
                  <a:cubicBezTo>
                    <a:pt x="2096" y="6951"/>
                    <a:pt x="2891" y="7085"/>
                    <a:pt x="3556" y="6867"/>
                  </a:cubicBezTo>
                  <a:cubicBezTo>
                    <a:pt x="3701" y="6819"/>
                    <a:pt x="3840" y="6757"/>
                    <a:pt x="3974" y="6684"/>
                  </a:cubicBezTo>
                  <a:lnTo>
                    <a:pt x="3975" y="6683"/>
                  </a:lnTo>
                  <a:cubicBezTo>
                    <a:pt x="4453" y="6418"/>
                    <a:pt x="4859" y="6002"/>
                    <a:pt x="5191" y="5543"/>
                  </a:cubicBezTo>
                  <a:cubicBezTo>
                    <a:pt x="5246" y="5467"/>
                    <a:pt x="5300" y="5388"/>
                    <a:pt x="5356" y="5312"/>
                  </a:cubicBezTo>
                  <a:lnTo>
                    <a:pt x="5356" y="21"/>
                  </a:lnTo>
                  <a:cubicBezTo>
                    <a:pt x="4920" y="0"/>
                    <a:pt x="4538" y="231"/>
                    <a:pt x="4150" y="401"/>
                  </a:cubicBezTo>
                  <a:cubicBezTo>
                    <a:pt x="3529" y="674"/>
                    <a:pt x="3170" y="622"/>
                    <a:pt x="2576" y="416"/>
                  </a:cubicBezTo>
                  <a:cubicBezTo>
                    <a:pt x="2126" y="261"/>
                    <a:pt x="1428" y="521"/>
                    <a:pt x="1230" y="978"/>
                  </a:cubicBezTo>
                  <a:close/>
                  <a:moveTo>
                    <a:pt x="780" y="2449"/>
                  </a:moveTo>
                  <a:cubicBezTo>
                    <a:pt x="694" y="2456"/>
                    <a:pt x="611" y="2481"/>
                    <a:pt x="534" y="2523"/>
                  </a:cubicBezTo>
                  <a:cubicBezTo>
                    <a:pt x="158" y="2760"/>
                    <a:pt x="0" y="3132"/>
                    <a:pt x="268" y="3535"/>
                  </a:cubicBezTo>
                  <a:cubicBezTo>
                    <a:pt x="321" y="3615"/>
                    <a:pt x="376" y="3683"/>
                    <a:pt x="435" y="3735"/>
                  </a:cubicBezTo>
                  <a:cubicBezTo>
                    <a:pt x="586" y="3870"/>
                    <a:pt x="761" y="3908"/>
                    <a:pt x="991" y="3810"/>
                  </a:cubicBezTo>
                  <a:cubicBezTo>
                    <a:pt x="1299" y="3679"/>
                    <a:pt x="1493" y="3526"/>
                    <a:pt x="1524" y="3276"/>
                  </a:cubicBezTo>
                  <a:cubicBezTo>
                    <a:pt x="1525" y="3267"/>
                    <a:pt x="1526" y="3259"/>
                    <a:pt x="1526" y="3251"/>
                  </a:cubicBezTo>
                  <a:cubicBezTo>
                    <a:pt x="1527" y="3246"/>
                    <a:pt x="1528" y="3241"/>
                    <a:pt x="1528" y="3236"/>
                  </a:cubicBezTo>
                  <a:cubicBezTo>
                    <a:pt x="1532" y="3181"/>
                    <a:pt x="1527" y="3135"/>
                    <a:pt x="1512" y="3087"/>
                  </a:cubicBezTo>
                  <a:cubicBezTo>
                    <a:pt x="1489" y="2995"/>
                    <a:pt x="1447" y="2907"/>
                    <a:pt x="1399" y="2831"/>
                  </a:cubicBezTo>
                  <a:cubicBezTo>
                    <a:pt x="1269" y="2625"/>
                    <a:pt x="1029" y="2378"/>
                    <a:pt x="780" y="2449"/>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pic>
        <p:nvPicPr>
          <p:cNvPr id="25" name="Kuva 24">
            <a:extLst>
              <a:ext uri="{FF2B5EF4-FFF2-40B4-BE49-F238E27FC236}">
                <a16:creationId xmlns:a16="http://schemas.microsoft.com/office/drawing/2014/main" id="{3F68B0ED-E95F-4AEC-B36A-163011EF1E5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212" y="3914285"/>
            <a:ext cx="2194560" cy="1182189"/>
          </a:xfrm>
          <a:prstGeom prst="rect">
            <a:avLst/>
          </a:prstGeom>
        </p:spPr>
      </p:pic>
    </p:spTree>
    <p:extLst>
      <p:ext uri="{BB962C8B-B14F-4D97-AF65-F5344CB8AC3E}">
        <p14:creationId xmlns:p14="http://schemas.microsoft.com/office/powerpoint/2010/main" val="3962248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Lopetus YM">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FEF190-8115-4694-B383-DF2B8DD796E2}"/>
              </a:ext>
            </a:extLst>
          </p:cNvPr>
          <p:cNvSpPr>
            <a:spLocks noGrp="1"/>
          </p:cNvSpPr>
          <p:nvPr>
            <p:ph type="title"/>
          </p:nvPr>
        </p:nvSpPr>
        <p:spPr>
          <a:xfrm>
            <a:off x="831850" y="1407459"/>
            <a:ext cx="10515600" cy="4208929"/>
          </a:xfrm>
        </p:spPr>
        <p:txBody>
          <a:bodyPr anchor="ctr" anchorCtr="0">
            <a:noAutofit/>
          </a:bodyPr>
          <a:lstStyle>
            <a:lvl1pPr algn="ctr">
              <a:defRPr sz="8000">
                <a:solidFill>
                  <a:schemeClr val="bg1"/>
                </a:solidFill>
              </a:defRPr>
            </a:lvl1pPr>
          </a:lstStyle>
          <a:p>
            <a:r>
              <a:rPr lang="en-GB"/>
              <a:t>Click to edit Master title style</a:t>
            </a:r>
            <a:endParaRPr lang="fi-FI" dirty="0"/>
          </a:p>
        </p:txBody>
      </p:sp>
      <p:sp>
        <p:nvSpPr>
          <p:cNvPr id="7" name="Tekstin paikkamerkki 6">
            <a:extLst>
              <a:ext uri="{FF2B5EF4-FFF2-40B4-BE49-F238E27FC236}">
                <a16:creationId xmlns:a16="http://schemas.microsoft.com/office/drawing/2014/main" id="{39CACFF9-4BF6-48E4-8E93-A24D6AD929E6}"/>
              </a:ext>
            </a:extLst>
          </p:cNvPr>
          <p:cNvSpPr>
            <a:spLocks noGrp="1"/>
          </p:cNvSpPr>
          <p:nvPr>
            <p:ph type="body" sz="quarter" idx="10"/>
          </p:nvPr>
        </p:nvSpPr>
        <p:spPr>
          <a:xfrm>
            <a:off x="831850" y="6055659"/>
            <a:ext cx="10528300" cy="389965"/>
          </a:xfrm>
        </p:spPr>
        <p:txBody>
          <a:bodyPr/>
          <a:lstStyle>
            <a:lvl1pPr marL="0" indent="0" algn="ctr">
              <a:buNone/>
              <a:defRPr sz="2000" cap="none" baseline="0">
                <a:solidFill>
                  <a:schemeClr val="bg1"/>
                </a:solidFill>
              </a:defRPr>
            </a:lvl1pPr>
            <a:lvl2pPr marL="358775" indent="0">
              <a:buNone/>
              <a:defRPr/>
            </a:lvl2pPr>
          </a:lstStyle>
          <a:p>
            <a:pPr lvl="0"/>
            <a:r>
              <a:rPr lang="en-GB"/>
              <a:t>Click to edit Master text styles</a:t>
            </a:r>
          </a:p>
        </p:txBody>
      </p:sp>
      <p:pic>
        <p:nvPicPr>
          <p:cNvPr id="10" name="Kuva 9">
            <a:extLst>
              <a:ext uri="{FF2B5EF4-FFF2-40B4-BE49-F238E27FC236}">
                <a16:creationId xmlns:a16="http://schemas.microsoft.com/office/drawing/2014/main" id="{465EEC98-A905-4EEC-AEE1-94F5E0483A3D}"/>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519323" y="382546"/>
            <a:ext cx="2210428" cy="566407"/>
          </a:xfrm>
          <a:prstGeom prst="rect">
            <a:avLst/>
          </a:prstGeom>
        </p:spPr>
      </p:pic>
      <p:pic>
        <p:nvPicPr>
          <p:cNvPr id="11" name="Kuva 10">
            <a:extLst>
              <a:ext uri="{FF2B5EF4-FFF2-40B4-BE49-F238E27FC236}">
                <a16:creationId xmlns:a16="http://schemas.microsoft.com/office/drawing/2014/main" id="{5BF175F8-1A06-4B62-982B-31B9BCC7B08D}"/>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1163454" y="381716"/>
            <a:ext cx="635752" cy="640260"/>
          </a:xfrm>
          <a:prstGeom prst="rect">
            <a:avLst/>
          </a:prstGeom>
        </p:spPr>
      </p:pic>
    </p:spTree>
    <p:extLst>
      <p:ext uri="{BB962C8B-B14F-4D97-AF65-F5344CB8AC3E}">
        <p14:creationId xmlns:p14="http://schemas.microsoft.com/office/powerpoint/2010/main" val="2133669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dirty="0"/>
              <a:t>Lisää kuva napsauttamalla kuvaketta</a:t>
            </a:r>
          </a:p>
        </p:txBody>
      </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E7C3360C-FE45-4FCE-B444-74AF7B91E73D}"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480851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tekstillinen kuva 2">
    <p:bg>
      <p:bgPr>
        <a:solidFill>
          <a:srgbClr val="F6F3E5"/>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dirty="0"/>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7030ABF6-69E4-49A8-8BA4-CE05D33A70DF}"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grpSp>
        <p:nvGrpSpPr>
          <p:cNvPr id="16" name="Ryhmä 15">
            <a:extLst>
              <a:ext uri="{FF2B5EF4-FFF2-40B4-BE49-F238E27FC236}">
                <a16:creationId xmlns:a16="http://schemas.microsoft.com/office/drawing/2014/main" id="{69F52D86-06D6-4204-8C5D-88168C5E54D1}"/>
              </a:ext>
              <a:ext uri="{C183D7F6-B498-43B3-948B-1728B52AA6E4}">
                <adec:decorative xmlns:adec="http://schemas.microsoft.com/office/drawing/2017/decorative"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adec="http://schemas.microsoft.com/office/drawing/2017/decorative"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5" name="Freeform 6">
              <a:extLst>
                <a:ext uri="{FF2B5EF4-FFF2-40B4-BE49-F238E27FC236}">
                  <a16:creationId xmlns:a16="http://schemas.microsoft.com/office/drawing/2014/main" id="{227DA4E8-F3F6-486B-9137-8ACF47416E2F}"/>
                </a:ext>
                <a:ext uri="{C183D7F6-B498-43B3-948B-1728B52AA6E4}">
                  <adec:decorative xmlns:adec="http://schemas.microsoft.com/office/drawing/2017/decorative"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ECC7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869078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vatekstillinen kuva 3">
    <p:bg>
      <p:bgPr>
        <a:solidFill>
          <a:srgbClr val="253746"/>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dirty="0"/>
              <a:t>Lisää kuva napsauttamalla kuvaketta</a:t>
            </a:r>
          </a:p>
        </p:txBody>
      </p:sp>
      <p:grpSp>
        <p:nvGrpSpPr>
          <p:cNvPr id="16" name="Ryhmä 15">
            <a:extLst>
              <a:ext uri="{FF2B5EF4-FFF2-40B4-BE49-F238E27FC236}">
                <a16:creationId xmlns:a16="http://schemas.microsoft.com/office/drawing/2014/main" id="{69F52D86-06D6-4204-8C5D-88168C5E54D1}"/>
              </a:ext>
              <a:ext uri="{C183D7F6-B498-43B3-948B-1728B52AA6E4}">
                <adec:decorative xmlns:adec="http://schemas.microsoft.com/office/drawing/2017/decorative"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adec="http://schemas.microsoft.com/office/drawing/2017/decorative"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5" name="Freeform 6">
              <a:extLst>
                <a:ext uri="{FF2B5EF4-FFF2-40B4-BE49-F238E27FC236}">
                  <a16:creationId xmlns:a16="http://schemas.microsoft.com/office/drawing/2014/main" id="{227DA4E8-F3F6-486B-9137-8ACF47416E2F}"/>
                </a:ext>
                <a:ext uri="{C183D7F6-B498-43B3-948B-1728B52AA6E4}">
                  <adec:decorative xmlns:adec="http://schemas.microsoft.com/office/drawing/2017/decorative"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29D9B76-8420-449E-B6F0-476B2C5502E3}"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79621" y="6124534"/>
            <a:ext cx="1463452" cy="456168"/>
          </a:xfrm>
          <a:prstGeom prst="rect">
            <a:avLst/>
          </a:prstGeom>
        </p:spPr>
      </p:pic>
    </p:spTree>
    <p:extLst>
      <p:ext uri="{BB962C8B-B14F-4D97-AF65-F5344CB8AC3E}">
        <p14:creationId xmlns:p14="http://schemas.microsoft.com/office/powerpoint/2010/main" val="1037444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uvatekstillinen kuva 4">
    <p:bg>
      <p:bgPr>
        <a:solidFill>
          <a:srgbClr val="ECC7CD"/>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dirty="0"/>
              <a:t>Lisää kuva napsauttamalla kuvaketta</a:t>
            </a:r>
          </a:p>
        </p:txBody>
      </p:sp>
      <p:grpSp>
        <p:nvGrpSpPr>
          <p:cNvPr id="16" name="Ryhmä 15">
            <a:extLst>
              <a:ext uri="{FF2B5EF4-FFF2-40B4-BE49-F238E27FC236}">
                <a16:creationId xmlns:a16="http://schemas.microsoft.com/office/drawing/2014/main" id="{69F52D86-06D6-4204-8C5D-88168C5E54D1}"/>
              </a:ext>
              <a:ext uri="{C183D7F6-B498-43B3-948B-1728B52AA6E4}">
                <adec:decorative xmlns:adec="http://schemas.microsoft.com/office/drawing/2017/decorative"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adec="http://schemas.microsoft.com/office/drawing/2017/decorative"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5" name="Freeform 6">
              <a:extLst>
                <a:ext uri="{FF2B5EF4-FFF2-40B4-BE49-F238E27FC236}">
                  <a16:creationId xmlns:a16="http://schemas.microsoft.com/office/drawing/2014/main" id="{227DA4E8-F3F6-486B-9137-8ACF47416E2F}"/>
                </a:ext>
                <a:ext uri="{C183D7F6-B498-43B3-948B-1728B52AA6E4}">
                  <adec:decorative xmlns:adec="http://schemas.microsoft.com/office/drawing/2017/decorative"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E327C405-E9BA-4634-845B-DBD69C364E76}"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667894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vatekstillinen kuva vas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9CDD765C-0ACD-4B65-A1DF-0AE00C1BEA25}"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dirty="0"/>
              <a:t>Lisää kuva napsauttamalla kuvaketta</a:t>
            </a:r>
          </a:p>
        </p:txBody>
      </p:sp>
    </p:spTree>
    <p:extLst>
      <p:ext uri="{BB962C8B-B14F-4D97-AF65-F5344CB8AC3E}">
        <p14:creationId xmlns:p14="http://schemas.microsoft.com/office/powerpoint/2010/main" val="3606510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vatekstillinen kuva vasen 2">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1A72F892-9FCB-4D87-AAC8-706A032CF24E}"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dirty="0"/>
              <a:t>Lisää kuva napsauttamalla kuvaketta</a:t>
            </a:r>
          </a:p>
        </p:txBody>
      </p:sp>
      <p:grpSp>
        <p:nvGrpSpPr>
          <p:cNvPr id="14" name="Ryhmä 13">
            <a:extLst>
              <a:ext uri="{FF2B5EF4-FFF2-40B4-BE49-F238E27FC236}">
                <a16:creationId xmlns:a16="http://schemas.microsoft.com/office/drawing/2014/main" id="{953CD720-05FC-4438-BA64-E40196BAA53D}"/>
              </a:ext>
              <a:ext uri="{C183D7F6-B498-43B3-948B-1728B52AA6E4}">
                <adec:decorative xmlns:adec="http://schemas.microsoft.com/office/drawing/2017/decorative"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adec="http://schemas.microsoft.com/office/drawing/2017/decorative"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3" name="Freeform 6">
              <a:extLst>
                <a:ext uri="{FF2B5EF4-FFF2-40B4-BE49-F238E27FC236}">
                  <a16:creationId xmlns:a16="http://schemas.microsoft.com/office/drawing/2014/main" id="{8B55E2D9-4CF2-40AF-A688-7E12271B003E}"/>
                </a:ext>
                <a:ext uri="{C183D7F6-B498-43B3-948B-1728B52AA6E4}">
                  <adec:decorative xmlns:adec="http://schemas.microsoft.com/office/drawing/2017/decorative"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Tree>
    <p:extLst>
      <p:ext uri="{BB962C8B-B14F-4D97-AF65-F5344CB8AC3E}">
        <p14:creationId xmlns:p14="http://schemas.microsoft.com/office/powerpoint/2010/main" val="21969086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uvatekstillinen kuva vasen 3">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53CD720-05FC-4438-BA64-E40196BAA53D}"/>
              </a:ext>
              <a:ext uri="{C183D7F6-B498-43B3-948B-1728B52AA6E4}">
                <adec:decorative xmlns:adec="http://schemas.microsoft.com/office/drawing/2017/decorative"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adec="http://schemas.microsoft.com/office/drawing/2017/decorative"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3" name="Freeform 6">
              <a:extLst>
                <a:ext uri="{FF2B5EF4-FFF2-40B4-BE49-F238E27FC236}">
                  <a16:creationId xmlns:a16="http://schemas.microsoft.com/office/drawing/2014/main" id="{8B55E2D9-4CF2-40AF-A688-7E12271B003E}"/>
                </a:ext>
                <a:ext uri="{C183D7F6-B498-43B3-948B-1728B52AA6E4}">
                  <adec:decorative xmlns:adec="http://schemas.microsoft.com/office/drawing/2017/decorative"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7ACE52D7-1F93-4D3B-B89F-E50F52213094}"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dirty="0"/>
              <a:t>Lisää kuva napsauttamalla kuvaketta</a:t>
            </a:r>
          </a:p>
        </p:txBody>
      </p:sp>
    </p:spTree>
    <p:extLst>
      <p:ext uri="{BB962C8B-B14F-4D97-AF65-F5344CB8AC3E}">
        <p14:creationId xmlns:p14="http://schemas.microsoft.com/office/powerpoint/2010/main" val="457876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tsikkodia 3">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221B4716-86FA-41DD-B7B6-247140DD57EF}" type="datetime1">
              <a:rPr lang="fi-FI" smtClean="0"/>
              <a:t>13.5.2025</a:t>
            </a:fld>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dirty="0"/>
              <a:t>Esityksen nimi</a:t>
            </a:r>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451037" y="273402"/>
            <a:ext cx="1463452" cy="456168"/>
          </a:xfrm>
          <a:prstGeom prst="rect">
            <a:avLst/>
          </a:prstGeom>
        </p:spPr>
      </p:pic>
    </p:spTree>
    <p:extLst>
      <p:ext uri="{BB962C8B-B14F-4D97-AF65-F5344CB8AC3E}">
        <p14:creationId xmlns:p14="http://schemas.microsoft.com/office/powerpoint/2010/main" val="36487444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tekstillinen kuva vasen 4">
    <p:bg>
      <p:bgPr>
        <a:solidFill>
          <a:srgbClr val="ECC7CD"/>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53CD720-05FC-4438-BA64-E40196BAA53D}"/>
              </a:ext>
              <a:ext uri="{C183D7F6-B498-43B3-948B-1728B52AA6E4}">
                <adec:decorative xmlns:adec="http://schemas.microsoft.com/office/drawing/2017/decorative"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adec="http://schemas.microsoft.com/office/drawing/2017/decorative"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3" name="Freeform 6">
              <a:extLst>
                <a:ext uri="{FF2B5EF4-FFF2-40B4-BE49-F238E27FC236}">
                  <a16:creationId xmlns:a16="http://schemas.microsoft.com/office/drawing/2014/main" id="{8B55E2D9-4CF2-40AF-A688-7E12271B003E}"/>
                </a:ext>
                <a:ext uri="{C183D7F6-B498-43B3-948B-1728B52AA6E4}">
                  <adec:decorative xmlns:adec="http://schemas.microsoft.com/office/drawing/2017/decorative"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solidFill>
                  <a:schemeClr val="tx2"/>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tx2"/>
                </a:solidFill>
              </a:defRPr>
            </a:lvl1p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tx2"/>
                </a:solidFill>
              </a:defRPr>
            </a:lvl1pPr>
          </a:lstStyle>
          <a:p>
            <a:fld id="{BC3BA0B7-FD4B-4796-82A1-7EE7AD1082E7}"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dirty="0"/>
              <a:t>Lisää kuva napsauttamalla kuvaketta</a:t>
            </a:r>
          </a:p>
        </p:txBody>
      </p:sp>
    </p:spTree>
    <p:extLst>
      <p:ext uri="{BB962C8B-B14F-4D97-AF65-F5344CB8AC3E}">
        <p14:creationId xmlns:p14="http://schemas.microsoft.com/office/powerpoint/2010/main" val="402406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uva muoto">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dirty="0"/>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1B9A318-B5BC-4EF0-8D63-4C08EB33C6A0}"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2349785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uva muoto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dirty="0"/>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34EBD4E-7936-4C1C-99C7-49C647895C25}"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688236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va muoto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dirty="0"/>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5F6D5EC-31D0-4E4D-A74A-934D2A10ACC4}"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131477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uva muoto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solidFill>
          <a:ln w="3175">
            <a:noFill/>
          </a:ln>
        </p:spPr>
        <p:txBody>
          <a:bodyPr anchor="ctr" anchorCtr="0"/>
          <a:lstStyle>
            <a:lvl1pPr marL="0" indent="0" algn="ctr">
              <a:buNone/>
              <a:defRPr b="1" i="1">
                <a:solidFill>
                  <a:schemeClr val="tx1"/>
                </a:solidFill>
              </a:defRPr>
            </a:lvl1pPr>
          </a:lstStyle>
          <a:p>
            <a:r>
              <a:rPr lang="fi-FI" dirty="0"/>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FA5642DC-A3DF-490E-BF8E-B67F0DDAC4DD}"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7755491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uva muoto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solidFill>
          <a:ln w="3175">
            <a:noFill/>
          </a:ln>
        </p:spPr>
        <p:txBody>
          <a:bodyPr anchor="ctr" anchorCtr="0"/>
          <a:lstStyle>
            <a:lvl1pPr marL="0" indent="0" algn="ctr">
              <a:buNone/>
              <a:defRPr b="1" i="1">
                <a:solidFill>
                  <a:schemeClr val="tx1"/>
                </a:solidFill>
              </a:defRPr>
            </a:lvl1pPr>
          </a:lstStyle>
          <a:p>
            <a:r>
              <a:rPr lang="fi-FI" dirty="0"/>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DD25C64-A283-46BC-8D25-053573875597}"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2447286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uva muoto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dirty="0"/>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231BFAA6-BD5B-45F8-8DA1-A1F57815D522}"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52492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uva muoto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dirty="0"/>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9FD8E590-8045-4F3A-8C99-669A633C0C3F}"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33877522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uva muoto vasen">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dirty="0"/>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F141A23-3256-4F01-8F6E-08766DFCA825}"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4346530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uva muoto vasen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dirty="0"/>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BC9AEEF7-CD66-46BE-A385-2449806D3C60}"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709092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dirty="0"/>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B16D17D7-E9F7-4D00-BB6E-42BD790DB0B5}" type="datetime1">
              <a:rPr lang="fi-FI" smtClean="0"/>
              <a:t>13.5.2025</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dirty="0"/>
              <a:t>Lisää kuva napsauttamalla kuvaketta</a:t>
            </a:r>
          </a:p>
        </p:txBody>
      </p:sp>
    </p:spTree>
    <p:extLst>
      <p:ext uri="{BB962C8B-B14F-4D97-AF65-F5344CB8AC3E}">
        <p14:creationId xmlns:p14="http://schemas.microsoft.com/office/powerpoint/2010/main" val="2113179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uva muoto vasen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dirty="0"/>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666923E-3C23-4BDF-AA5D-B6F3050E742F}"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40544160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uva muoto vasen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dirty="0"/>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C449D3A9-0529-49DB-9C31-BB8990E35D6C}"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6196033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uva muoto vasen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dirty="0"/>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3DD5D9ED-96AC-46DE-8DE2-4C9C820F6AB5}"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2439577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uva muoto vasen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dirty="0"/>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47D24029-ECBD-44AB-A55C-5DD4B34FD758}"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0087583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uva muoto vasen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dirty="0"/>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9A028633-6103-4861-8FCD-2B2415AADEB7}"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5392092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sto kuvalla">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dirty="0"/>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38E710D3-EFB8-49CE-806A-438313BD972A}"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3951643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sto kuvalla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dirty="0"/>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6C2A712-E533-4CB3-84C2-D5D348623EB3}"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41335465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sto kuvalla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dirty="0"/>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C906DC02-3892-4D81-B93F-5EAB433AA0E4}"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2734702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sto kuvalla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dirty="0"/>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2417AA7-CD36-4174-A593-825B66333A5A}"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962866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sto kuvalla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dirty="0"/>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1E9D9F25-71DF-4A89-8846-09D038062D09}"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432983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dia kuvalla 2">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dirty="0"/>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F8901E5F-E743-4563-BE5B-8B4115EC5E81}" type="datetime1">
              <a:rPr lang="fi-FI" smtClean="0"/>
              <a:t>13.5.2025</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dirty="0"/>
              <a:t>Lisää kuva napsauttamalla kuvaketta</a:t>
            </a:r>
          </a:p>
        </p:txBody>
      </p:sp>
    </p:spTree>
    <p:extLst>
      <p:ext uri="{BB962C8B-B14F-4D97-AF65-F5344CB8AC3E}">
        <p14:creationId xmlns:p14="http://schemas.microsoft.com/office/powerpoint/2010/main" val="202851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sto kuvalla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rgbClr val="E0C09F"/>
                </a:solidFill>
              </a:defRPr>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dirty="0"/>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82209763-8ACA-4179-B5C5-79DC51628916}"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AB5077A1-D8AA-414A-AC0B-0C5211DD1BD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2191417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sto kuvalla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rgbClr val="E0C09F"/>
                </a:solidFill>
              </a:defRPr>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dirty="0"/>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FF1CD424-9626-4121-A061-5A00DC2AC969}"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8EA35F40-FF2B-48E3-8F69-FDBD96983841}"/>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2891708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osto">
    <p:bg>
      <p:bgPr>
        <a:solidFill>
          <a:srgbClr val="253746"/>
        </a:solidFill>
        <a:effectLst/>
      </p:bgPr>
    </p:bg>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F6EA660-5006-46A3-8EC0-D3617F284B7A}"/>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6" name="Freeform 5">
              <a:extLst>
                <a:ext uri="{FF2B5EF4-FFF2-40B4-BE49-F238E27FC236}">
                  <a16:creationId xmlns:a16="http://schemas.microsoft.com/office/drawing/2014/main" id="{8E25E7DA-A74F-489A-9ED6-52B8F9B27B90}"/>
                </a:ext>
                <a:ext uri="{C183D7F6-B498-43B3-948B-1728B52AA6E4}">
                  <adec:decorative xmlns:adec="http://schemas.microsoft.com/office/drawing/2017/decorative" val="1"/>
                </a:ext>
              </a:extLst>
            </p:cNvPr>
            <p:cNvSpPr>
              <a:spLocks/>
            </p:cNvSpPr>
            <p:nvPr userDrawn="1"/>
          </p:nvSpPr>
          <p:spPr bwMode="auto">
            <a:xfrm>
              <a:off x="28576" y="14288"/>
              <a:ext cx="3897313" cy="5041900"/>
            </a:xfrm>
            <a:custGeom>
              <a:avLst/>
              <a:gdLst>
                <a:gd name="T0" fmla="*/ 0 w 10879"/>
                <a:gd name="T1" fmla="*/ 14063 h 14063"/>
                <a:gd name="T2" fmla="*/ 1570 w 10879"/>
                <a:gd name="T3" fmla="*/ 13638 h 14063"/>
                <a:gd name="T4" fmla="*/ 4474 w 10879"/>
                <a:gd name="T5" fmla="*/ 11362 h 14063"/>
                <a:gd name="T6" fmla="*/ 7043 w 10879"/>
                <a:gd name="T7" fmla="*/ 8109 h 14063"/>
                <a:gd name="T8" fmla="*/ 9438 w 10879"/>
                <a:gd name="T9" fmla="*/ 4958 h 14063"/>
                <a:gd name="T10" fmla="*/ 10783 w 10879"/>
                <a:gd name="T11" fmla="*/ 1924 h 14063"/>
                <a:gd name="T12" fmla="*/ 10497 w 10879"/>
                <a:gd name="T13" fmla="*/ 0 h 14063"/>
                <a:gd name="T14" fmla="*/ 0 w 10879"/>
                <a:gd name="T15" fmla="*/ 0 h 14063"/>
                <a:gd name="T16" fmla="*/ 0 w 10879"/>
                <a:gd name="T17" fmla="*/ 14063 h 1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9" h="14063">
                  <a:moveTo>
                    <a:pt x="0" y="14063"/>
                  </a:moveTo>
                  <a:cubicBezTo>
                    <a:pt x="527" y="13984"/>
                    <a:pt x="1052" y="13847"/>
                    <a:pt x="1570" y="13638"/>
                  </a:cubicBezTo>
                  <a:cubicBezTo>
                    <a:pt x="2802" y="13138"/>
                    <a:pt x="3716" y="12263"/>
                    <a:pt x="4474" y="11362"/>
                  </a:cubicBezTo>
                  <a:cubicBezTo>
                    <a:pt x="5370" y="10296"/>
                    <a:pt x="6192" y="9194"/>
                    <a:pt x="7043" y="8109"/>
                  </a:cubicBezTo>
                  <a:cubicBezTo>
                    <a:pt x="7861" y="7068"/>
                    <a:pt x="8715" y="6034"/>
                    <a:pt x="9438" y="4958"/>
                  </a:cubicBezTo>
                  <a:cubicBezTo>
                    <a:pt x="10087" y="3993"/>
                    <a:pt x="10638" y="2960"/>
                    <a:pt x="10783" y="1924"/>
                  </a:cubicBezTo>
                  <a:cubicBezTo>
                    <a:pt x="10879" y="1235"/>
                    <a:pt x="10774" y="588"/>
                    <a:pt x="10497" y="0"/>
                  </a:cubicBezTo>
                  <a:lnTo>
                    <a:pt x="0" y="0"/>
                  </a:lnTo>
                  <a:lnTo>
                    <a:pt x="0" y="14063"/>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7" name="Freeform 6">
              <a:extLst>
                <a:ext uri="{FF2B5EF4-FFF2-40B4-BE49-F238E27FC236}">
                  <a16:creationId xmlns:a16="http://schemas.microsoft.com/office/drawing/2014/main" id="{1FEB9921-8E2F-4285-95E9-BE40D2C343E8}"/>
                </a:ext>
                <a:ext uri="{C183D7F6-B498-43B3-948B-1728B52AA6E4}">
                  <adec:decorative xmlns:adec="http://schemas.microsoft.com/office/drawing/2017/decorative" val="1"/>
                </a:ext>
              </a:extLst>
            </p:cNvPr>
            <p:cNvSpPr>
              <a:spLocks/>
            </p:cNvSpPr>
            <p:nvPr userDrawn="1"/>
          </p:nvSpPr>
          <p:spPr bwMode="auto">
            <a:xfrm>
              <a:off x="28576" y="2152650"/>
              <a:ext cx="8375650" cy="4691063"/>
            </a:xfrm>
            <a:custGeom>
              <a:avLst/>
              <a:gdLst>
                <a:gd name="T0" fmla="*/ 0 w 23378"/>
                <a:gd name="T1" fmla="*/ 10102 h 13085"/>
                <a:gd name="T2" fmla="*/ 2346 w 23378"/>
                <a:gd name="T3" fmla="*/ 10423 h 13085"/>
                <a:gd name="T4" fmla="*/ 4271 w 23378"/>
                <a:gd name="T5" fmla="*/ 9844 h 13085"/>
                <a:gd name="T6" fmla="*/ 0 w 23378"/>
                <a:gd name="T7" fmla="*/ 5136 h 13085"/>
                <a:gd name="T8" fmla="*/ 0 w 23378"/>
                <a:gd name="T9" fmla="*/ 308 h 13085"/>
                <a:gd name="T10" fmla="*/ 4275 w 23378"/>
                <a:gd name="T11" fmla="*/ 1399 h 13085"/>
                <a:gd name="T12" fmla="*/ 11097 w 23378"/>
                <a:gd name="T13" fmla="*/ 8334 h 13085"/>
                <a:gd name="T14" fmla="*/ 12477 w 23378"/>
                <a:gd name="T15" fmla="*/ 8476 h 13085"/>
                <a:gd name="T16" fmla="*/ 12918 w 23378"/>
                <a:gd name="T17" fmla="*/ 6738 h 13085"/>
                <a:gd name="T18" fmla="*/ 11527 w 23378"/>
                <a:gd name="T19" fmla="*/ 5089 h 13085"/>
                <a:gd name="T20" fmla="*/ 10476 w 23378"/>
                <a:gd name="T21" fmla="*/ 3455 h 13085"/>
                <a:gd name="T22" fmla="*/ 13077 w 23378"/>
                <a:gd name="T23" fmla="*/ 1593 h 13085"/>
                <a:gd name="T24" fmla="*/ 20963 w 23378"/>
                <a:gd name="T25" fmla="*/ 10618 h 13085"/>
                <a:gd name="T26" fmla="*/ 23378 w 23378"/>
                <a:gd name="T27" fmla="*/ 13085 h 13085"/>
                <a:gd name="T28" fmla="*/ 0 w 23378"/>
                <a:gd name="T29" fmla="*/ 13085 h 13085"/>
                <a:gd name="T30" fmla="*/ 0 w 23378"/>
                <a:gd name="T31" fmla="*/ 10102 h 1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78" h="13085">
                  <a:moveTo>
                    <a:pt x="0" y="10102"/>
                  </a:moveTo>
                  <a:cubicBezTo>
                    <a:pt x="764" y="10317"/>
                    <a:pt x="1548" y="10436"/>
                    <a:pt x="2346" y="10423"/>
                  </a:cubicBezTo>
                  <a:cubicBezTo>
                    <a:pt x="3273" y="10409"/>
                    <a:pt x="3876" y="10681"/>
                    <a:pt x="4271" y="9844"/>
                  </a:cubicBezTo>
                  <a:cubicBezTo>
                    <a:pt x="4693" y="8951"/>
                    <a:pt x="1611" y="6384"/>
                    <a:pt x="0" y="5136"/>
                  </a:cubicBezTo>
                  <a:lnTo>
                    <a:pt x="0" y="308"/>
                  </a:lnTo>
                  <a:cubicBezTo>
                    <a:pt x="1266" y="0"/>
                    <a:pt x="2890" y="240"/>
                    <a:pt x="4275" y="1399"/>
                  </a:cubicBezTo>
                  <a:cubicBezTo>
                    <a:pt x="7214" y="3861"/>
                    <a:pt x="8120" y="6978"/>
                    <a:pt x="11097" y="8334"/>
                  </a:cubicBezTo>
                  <a:cubicBezTo>
                    <a:pt x="11532" y="8532"/>
                    <a:pt x="12045" y="8682"/>
                    <a:pt x="12477" y="8476"/>
                  </a:cubicBezTo>
                  <a:cubicBezTo>
                    <a:pt x="13076" y="8191"/>
                    <a:pt x="13195" y="7341"/>
                    <a:pt x="12918" y="6738"/>
                  </a:cubicBezTo>
                  <a:cubicBezTo>
                    <a:pt x="12642" y="6135"/>
                    <a:pt x="12021" y="5531"/>
                    <a:pt x="11527" y="5089"/>
                  </a:cubicBezTo>
                  <a:cubicBezTo>
                    <a:pt x="11033" y="4647"/>
                    <a:pt x="10548" y="4114"/>
                    <a:pt x="10476" y="3455"/>
                  </a:cubicBezTo>
                  <a:cubicBezTo>
                    <a:pt x="10339" y="2210"/>
                    <a:pt x="11847" y="1357"/>
                    <a:pt x="13077" y="1593"/>
                  </a:cubicBezTo>
                  <a:cubicBezTo>
                    <a:pt x="16548" y="2260"/>
                    <a:pt x="15248" y="9204"/>
                    <a:pt x="20963" y="10618"/>
                  </a:cubicBezTo>
                  <a:cubicBezTo>
                    <a:pt x="22208" y="10926"/>
                    <a:pt x="23344" y="11889"/>
                    <a:pt x="23378" y="13085"/>
                  </a:cubicBezTo>
                  <a:lnTo>
                    <a:pt x="0" y="13085"/>
                  </a:lnTo>
                  <a:lnTo>
                    <a:pt x="0" y="10102"/>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2" name="Freeform 7">
              <a:extLst>
                <a:ext uri="{FF2B5EF4-FFF2-40B4-BE49-F238E27FC236}">
                  <a16:creationId xmlns:a16="http://schemas.microsoft.com/office/drawing/2014/main" id="{F38779B5-DE9F-481E-A8E5-4707FA5BEA94}"/>
                </a:ext>
                <a:ext uri="{C183D7F6-B498-43B3-948B-1728B52AA6E4}">
                  <adec:decorative xmlns:adec="http://schemas.microsoft.com/office/drawing/2017/decorative" val="1"/>
                </a:ext>
              </a:extLst>
            </p:cNvPr>
            <p:cNvSpPr>
              <a:spLocks/>
            </p:cNvSpPr>
            <p:nvPr userDrawn="1"/>
          </p:nvSpPr>
          <p:spPr bwMode="auto">
            <a:xfrm>
              <a:off x="7204076" y="1890713"/>
              <a:ext cx="4959350" cy="4953000"/>
            </a:xfrm>
            <a:custGeom>
              <a:avLst/>
              <a:gdLst>
                <a:gd name="T0" fmla="*/ 13842 w 13842"/>
                <a:gd name="T1" fmla="*/ 0 h 13817"/>
                <a:gd name="T2" fmla="*/ 10388 w 13842"/>
                <a:gd name="T3" fmla="*/ 3120 h 13817"/>
                <a:gd name="T4" fmla="*/ 7539 w 13842"/>
                <a:gd name="T5" fmla="*/ 5695 h 13817"/>
                <a:gd name="T6" fmla="*/ 1982 w 13842"/>
                <a:gd name="T7" fmla="*/ 6884 h 13817"/>
                <a:gd name="T8" fmla="*/ 61 w 13842"/>
                <a:gd name="T9" fmla="*/ 10632 h 13817"/>
                <a:gd name="T10" fmla="*/ 462 w 13842"/>
                <a:gd name="T11" fmla="*/ 13817 h 13817"/>
                <a:gd name="T12" fmla="*/ 13842 w 13842"/>
                <a:gd name="T13" fmla="*/ 13817 h 13817"/>
                <a:gd name="T14" fmla="*/ 13842 w 13842"/>
                <a:gd name="T15" fmla="*/ 0 h 138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2" h="13817">
                  <a:moveTo>
                    <a:pt x="13842" y="0"/>
                  </a:moveTo>
                  <a:cubicBezTo>
                    <a:pt x="12567" y="850"/>
                    <a:pt x="11411" y="1938"/>
                    <a:pt x="10388" y="3120"/>
                  </a:cubicBezTo>
                  <a:cubicBezTo>
                    <a:pt x="9535" y="4105"/>
                    <a:pt x="8705" y="5204"/>
                    <a:pt x="7539" y="5695"/>
                  </a:cubicBezTo>
                  <a:cubicBezTo>
                    <a:pt x="5738" y="6453"/>
                    <a:pt x="3664" y="5860"/>
                    <a:pt x="1982" y="6884"/>
                  </a:cubicBezTo>
                  <a:cubicBezTo>
                    <a:pt x="711" y="7658"/>
                    <a:pt x="0" y="9071"/>
                    <a:pt x="61" y="10632"/>
                  </a:cubicBezTo>
                  <a:cubicBezTo>
                    <a:pt x="101" y="11666"/>
                    <a:pt x="242" y="12746"/>
                    <a:pt x="462" y="13817"/>
                  </a:cubicBezTo>
                  <a:lnTo>
                    <a:pt x="13842" y="13817"/>
                  </a:lnTo>
                  <a:lnTo>
                    <a:pt x="13842" y="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3" name="Freeform 8">
              <a:extLst>
                <a:ext uri="{FF2B5EF4-FFF2-40B4-BE49-F238E27FC236}">
                  <a16:creationId xmlns:a16="http://schemas.microsoft.com/office/drawing/2014/main" id="{F29748ED-3862-40CA-AD98-9E3F31125BD1}"/>
                </a:ext>
                <a:ext uri="{C183D7F6-B498-43B3-948B-1728B52AA6E4}">
                  <adec:decorative xmlns:adec="http://schemas.microsoft.com/office/drawing/2017/decorative" val="1"/>
                </a:ext>
              </a:extLst>
            </p:cNvPr>
            <p:cNvSpPr>
              <a:spLocks/>
            </p:cNvSpPr>
            <p:nvPr userDrawn="1"/>
          </p:nvSpPr>
          <p:spPr bwMode="auto">
            <a:xfrm>
              <a:off x="5843588" y="14288"/>
              <a:ext cx="6319838" cy="3157538"/>
            </a:xfrm>
            <a:custGeom>
              <a:avLst/>
              <a:gdLst>
                <a:gd name="T0" fmla="*/ 5165 w 17641"/>
                <a:gd name="T1" fmla="*/ 4990 h 8807"/>
                <a:gd name="T2" fmla="*/ 2299 w 17641"/>
                <a:gd name="T3" fmla="*/ 4032 h 8807"/>
                <a:gd name="T4" fmla="*/ 199 w 17641"/>
                <a:gd name="T5" fmla="*/ 1978 h 8807"/>
                <a:gd name="T6" fmla="*/ 510 w 17641"/>
                <a:gd name="T7" fmla="*/ 0 h 8807"/>
                <a:gd name="T8" fmla="*/ 3676 w 17641"/>
                <a:gd name="T9" fmla="*/ 0 h 8807"/>
                <a:gd name="T10" fmla="*/ 6735 w 17641"/>
                <a:gd name="T11" fmla="*/ 1526 h 8807"/>
                <a:gd name="T12" fmla="*/ 8082 w 17641"/>
                <a:gd name="T13" fmla="*/ 0 h 8807"/>
                <a:gd name="T14" fmla="*/ 17641 w 17641"/>
                <a:gd name="T15" fmla="*/ 0 h 8807"/>
                <a:gd name="T16" fmla="*/ 17641 w 17641"/>
                <a:gd name="T17" fmla="*/ 2601 h 8807"/>
                <a:gd name="T18" fmla="*/ 13420 w 17641"/>
                <a:gd name="T19" fmla="*/ 6121 h 8807"/>
                <a:gd name="T20" fmla="*/ 9469 w 17641"/>
                <a:gd name="T21" fmla="*/ 7543 h 8807"/>
                <a:gd name="T22" fmla="*/ 5165 w 17641"/>
                <a:gd name="T23" fmla="*/ 4990 h 8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41" h="8807">
                  <a:moveTo>
                    <a:pt x="5165" y="4990"/>
                  </a:moveTo>
                  <a:cubicBezTo>
                    <a:pt x="4216" y="4650"/>
                    <a:pt x="3217" y="4448"/>
                    <a:pt x="2299" y="4032"/>
                  </a:cubicBezTo>
                  <a:cubicBezTo>
                    <a:pt x="1381" y="3616"/>
                    <a:pt x="518" y="2933"/>
                    <a:pt x="199" y="1978"/>
                  </a:cubicBezTo>
                  <a:cubicBezTo>
                    <a:pt x="0" y="1382"/>
                    <a:pt x="144" y="591"/>
                    <a:pt x="510" y="0"/>
                  </a:cubicBezTo>
                  <a:lnTo>
                    <a:pt x="3676" y="0"/>
                  </a:lnTo>
                  <a:cubicBezTo>
                    <a:pt x="4646" y="784"/>
                    <a:pt x="5600" y="1790"/>
                    <a:pt x="6735" y="1526"/>
                  </a:cubicBezTo>
                  <a:cubicBezTo>
                    <a:pt x="7446" y="1361"/>
                    <a:pt x="7926" y="721"/>
                    <a:pt x="8082" y="0"/>
                  </a:cubicBezTo>
                  <a:lnTo>
                    <a:pt x="17641" y="0"/>
                  </a:lnTo>
                  <a:lnTo>
                    <a:pt x="17641" y="2601"/>
                  </a:lnTo>
                  <a:cubicBezTo>
                    <a:pt x="15970" y="3108"/>
                    <a:pt x="14368" y="4001"/>
                    <a:pt x="13420" y="6121"/>
                  </a:cubicBezTo>
                  <a:cubicBezTo>
                    <a:pt x="12733" y="7657"/>
                    <a:pt x="10974" y="8807"/>
                    <a:pt x="9469" y="7543"/>
                  </a:cubicBezTo>
                  <a:cubicBezTo>
                    <a:pt x="8018" y="6325"/>
                    <a:pt x="7024" y="5654"/>
                    <a:pt x="5165" y="4990"/>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4" name="Freeform 9">
              <a:extLst>
                <a:ext uri="{FF2B5EF4-FFF2-40B4-BE49-F238E27FC236}">
                  <a16:creationId xmlns:a16="http://schemas.microsoft.com/office/drawing/2014/main" id="{C7AE9DC9-EE86-4A33-A063-52C5F361383D}"/>
                </a:ext>
                <a:ext uri="{C183D7F6-B498-43B3-948B-1728B52AA6E4}">
                  <adec:decorative xmlns:adec="http://schemas.microsoft.com/office/drawing/2017/decorative" val="1"/>
                </a:ext>
              </a:extLst>
            </p:cNvPr>
            <p:cNvSpPr>
              <a:spLocks/>
            </p:cNvSpPr>
            <p:nvPr userDrawn="1"/>
          </p:nvSpPr>
          <p:spPr bwMode="auto">
            <a:xfrm>
              <a:off x="4179888" y="14288"/>
              <a:ext cx="7983538" cy="2303463"/>
            </a:xfrm>
            <a:custGeom>
              <a:avLst/>
              <a:gdLst>
                <a:gd name="T0" fmla="*/ 0 w 22283"/>
                <a:gd name="T1" fmla="*/ 0 h 6426"/>
                <a:gd name="T2" fmla="*/ 1439 w 22283"/>
                <a:gd name="T3" fmla="*/ 1831 h 6426"/>
                <a:gd name="T4" fmla="*/ 7593 w 22283"/>
                <a:gd name="T5" fmla="*/ 6195 h 6426"/>
                <a:gd name="T6" fmla="*/ 13141 w 22283"/>
                <a:gd name="T7" fmla="*/ 3736 h 6426"/>
                <a:gd name="T8" fmla="*/ 19254 w 22283"/>
                <a:gd name="T9" fmla="*/ 2430 h 6426"/>
                <a:gd name="T10" fmla="*/ 22283 w 22283"/>
                <a:gd name="T11" fmla="*/ 1566 h 6426"/>
                <a:gd name="T12" fmla="*/ 22283 w 22283"/>
                <a:gd name="T13" fmla="*/ 0 h 6426"/>
                <a:gd name="T14" fmla="*/ 0 w 22283"/>
                <a:gd name="T15" fmla="*/ 0 h 6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3" h="6426">
                  <a:moveTo>
                    <a:pt x="0" y="0"/>
                  </a:moveTo>
                  <a:cubicBezTo>
                    <a:pt x="460" y="657"/>
                    <a:pt x="945" y="1274"/>
                    <a:pt x="1439" y="1831"/>
                  </a:cubicBezTo>
                  <a:cubicBezTo>
                    <a:pt x="2779" y="3341"/>
                    <a:pt x="5489" y="5987"/>
                    <a:pt x="7593" y="6195"/>
                  </a:cubicBezTo>
                  <a:cubicBezTo>
                    <a:pt x="9914" y="6426"/>
                    <a:pt x="11476" y="4913"/>
                    <a:pt x="13141" y="3736"/>
                  </a:cubicBezTo>
                  <a:cubicBezTo>
                    <a:pt x="15342" y="2181"/>
                    <a:pt x="16779" y="2102"/>
                    <a:pt x="19254" y="2430"/>
                  </a:cubicBezTo>
                  <a:cubicBezTo>
                    <a:pt x="20220" y="2557"/>
                    <a:pt x="21355" y="2204"/>
                    <a:pt x="22283" y="1566"/>
                  </a:cubicBezTo>
                  <a:lnTo>
                    <a:pt x="22283" y="0"/>
                  </a:lnTo>
                  <a:lnTo>
                    <a:pt x="0" y="0"/>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chemeClr val="bg1"/>
                </a:solidFill>
              </a:defRPr>
            </a:lvl1pPr>
          </a:lstStyle>
          <a:p>
            <a:r>
              <a:rPr lang="fi-FI"/>
              <a:t>Muokkaa ots. perustyyl. napsautt.</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49DBD5C-AE26-407F-9D8D-3A9AF67D5740}"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6118B178-BC09-4607-9988-D4444BF5DBC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17325016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osto 2">
    <p:bg>
      <p:bgPr>
        <a:solidFill>
          <a:srgbClr val="F6F3E5"/>
        </a:solidFill>
        <a:effectLst/>
      </p:bgPr>
    </p:bg>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F6EA660-5006-46A3-8EC0-D3617F284B7A}"/>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6" name="Freeform 5">
              <a:extLst>
                <a:ext uri="{FF2B5EF4-FFF2-40B4-BE49-F238E27FC236}">
                  <a16:creationId xmlns:a16="http://schemas.microsoft.com/office/drawing/2014/main" id="{8E25E7DA-A74F-489A-9ED6-52B8F9B27B90}"/>
                </a:ext>
                <a:ext uri="{C183D7F6-B498-43B3-948B-1728B52AA6E4}">
                  <adec:decorative xmlns:adec="http://schemas.microsoft.com/office/drawing/2017/decorative" val="1"/>
                </a:ext>
              </a:extLst>
            </p:cNvPr>
            <p:cNvSpPr>
              <a:spLocks/>
            </p:cNvSpPr>
            <p:nvPr userDrawn="1"/>
          </p:nvSpPr>
          <p:spPr bwMode="auto">
            <a:xfrm>
              <a:off x="28576" y="14288"/>
              <a:ext cx="3897313" cy="5041900"/>
            </a:xfrm>
            <a:custGeom>
              <a:avLst/>
              <a:gdLst>
                <a:gd name="T0" fmla="*/ 0 w 10879"/>
                <a:gd name="T1" fmla="*/ 14063 h 14063"/>
                <a:gd name="T2" fmla="*/ 1570 w 10879"/>
                <a:gd name="T3" fmla="*/ 13638 h 14063"/>
                <a:gd name="T4" fmla="*/ 4474 w 10879"/>
                <a:gd name="T5" fmla="*/ 11362 h 14063"/>
                <a:gd name="T6" fmla="*/ 7043 w 10879"/>
                <a:gd name="T7" fmla="*/ 8109 h 14063"/>
                <a:gd name="T8" fmla="*/ 9438 w 10879"/>
                <a:gd name="T9" fmla="*/ 4958 h 14063"/>
                <a:gd name="T10" fmla="*/ 10783 w 10879"/>
                <a:gd name="T11" fmla="*/ 1924 h 14063"/>
                <a:gd name="T12" fmla="*/ 10497 w 10879"/>
                <a:gd name="T13" fmla="*/ 0 h 14063"/>
                <a:gd name="T14" fmla="*/ 0 w 10879"/>
                <a:gd name="T15" fmla="*/ 0 h 14063"/>
                <a:gd name="T16" fmla="*/ 0 w 10879"/>
                <a:gd name="T17" fmla="*/ 14063 h 1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9" h="14063">
                  <a:moveTo>
                    <a:pt x="0" y="14063"/>
                  </a:moveTo>
                  <a:cubicBezTo>
                    <a:pt x="527" y="13984"/>
                    <a:pt x="1052" y="13847"/>
                    <a:pt x="1570" y="13638"/>
                  </a:cubicBezTo>
                  <a:cubicBezTo>
                    <a:pt x="2802" y="13138"/>
                    <a:pt x="3716" y="12263"/>
                    <a:pt x="4474" y="11362"/>
                  </a:cubicBezTo>
                  <a:cubicBezTo>
                    <a:pt x="5370" y="10296"/>
                    <a:pt x="6192" y="9194"/>
                    <a:pt x="7043" y="8109"/>
                  </a:cubicBezTo>
                  <a:cubicBezTo>
                    <a:pt x="7861" y="7068"/>
                    <a:pt x="8715" y="6034"/>
                    <a:pt x="9438" y="4958"/>
                  </a:cubicBezTo>
                  <a:cubicBezTo>
                    <a:pt x="10087" y="3993"/>
                    <a:pt x="10638" y="2960"/>
                    <a:pt x="10783" y="1924"/>
                  </a:cubicBezTo>
                  <a:cubicBezTo>
                    <a:pt x="10879" y="1235"/>
                    <a:pt x="10774" y="588"/>
                    <a:pt x="10497" y="0"/>
                  </a:cubicBezTo>
                  <a:lnTo>
                    <a:pt x="0" y="0"/>
                  </a:lnTo>
                  <a:lnTo>
                    <a:pt x="0" y="14063"/>
                  </a:lnTo>
                  <a:close/>
                </a:path>
              </a:pathLst>
            </a:custGeom>
            <a:solidFill>
              <a:srgbClr val="ECC7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7" name="Freeform 6">
              <a:extLst>
                <a:ext uri="{FF2B5EF4-FFF2-40B4-BE49-F238E27FC236}">
                  <a16:creationId xmlns:a16="http://schemas.microsoft.com/office/drawing/2014/main" id="{1FEB9921-8E2F-4285-95E9-BE40D2C343E8}"/>
                </a:ext>
                <a:ext uri="{C183D7F6-B498-43B3-948B-1728B52AA6E4}">
                  <adec:decorative xmlns:adec="http://schemas.microsoft.com/office/drawing/2017/decorative" val="1"/>
                </a:ext>
              </a:extLst>
            </p:cNvPr>
            <p:cNvSpPr>
              <a:spLocks/>
            </p:cNvSpPr>
            <p:nvPr userDrawn="1"/>
          </p:nvSpPr>
          <p:spPr bwMode="auto">
            <a:xfrm>
              <a:off x="28576" y="2152650"/>
              <a:ext cx="8375650" cy="4691063"/>
            </a:xfrm>
            <a:custGeom>
              <a:avLst/>
              <a:gdLst>
                <a:gd name="T0" fmla="*/ 0 w 23378"/>
                <a:gd name="T1" fmla="*/ 10102 h 13085"/>
                <a:gd name="T2" fmla="*/ 2346 w 23378"/>
                <a:gd name="T3" fmla="*/ 10423 h 13085"/>
                <a:gd name="T4" fmla="*/ 4271 w 23378"/>
                <a:gd name="T5" fmla="*/ 9844 h 13085"/>
                <a:gd name="T6" fmla="*/ 0 w 23378"/>
                <a:gd name="T7" fmla="*/ 5136 h 13085"/>
                <a:gd name="T8" fmla="*/ 0 w 23378"/>
                <a:gd name="T9" fmla="*/ 308 h 13085"/>
                <a:gd name="T10" fmla="*/ 4275 w 23378"/>
                <a:gd name="T11" fmla="*/ 1399 h 13085"/>
                <a:gd name="T12" fmla="*/ 11097 w 23378"/>
                <a:gd name="T13" fmla="*/ 8334 h 13085"/>
                <a:gd name="T14" fmla="*/ 12477 w 23378"/>
                <a:gd name="T15" fmla="*/ 8476 h 13085"/>
                <a:gd name="T16" fmla="*/ 12918 w 23378"/>
                <a:gd name="T17" fmla="*/ 6738 h 13085"/>
                <a:gd name="T18" fmla="*/ 11527 w 23378"/>
                <a:gd name="T19" fmla="*/ 5089 h 13085"/>
                <a:gd name="T20" fmla="*/ 10476 w 23378"/>
                <a:gd name="T21" fmla="*/ 3455 h 13085"/>
                <a:gd name="T22" fmla="*/ 13077 w 23378"/>
                <a:gd name="T23" fmla="*/ 1593 h 13085"/>
                <a:gd name="T24" fmla="*/ 20963 w 23378"/>
                <a:gd name="T25" fmla="*/ 10618 h 13085"/>
                <a:gd name="T26" fmla="*/ 23378 w 23378"/>
                <a:gd name="T27" fmla="*/ 13085 h 13085"/>
                <a:gd name="T28" fmla="*/ 0 w 23378"/>
                <a:gd name="T29" fmla="*/ 13085 h 13085"/>
                <a:gd name="T30" fmla="*/ 0 w 23378"/>
                <a:gd name="T31" fmla="*/ 10102 h 1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78" h="13085">
                  <a:moveTo>
                    <a:pt x="0" y="10102"/>
                  </a:moveTo>
                  <a:cubicBezTo>
                    <a:pt x="764" y="10317"/>
                    <a:pt x="1548" y="10436"/>
                    <a:pt x="2346" y="10423"/>
                  </a:cubicBezTo>
                  <a:cubicBezTo>
                    <a:pt x="3273" y="10409"/>
                    <a:pt x="3876" y="10681"/>
                    <a:pt x="4271" y="9844"/>
                  </a:cubicBezTo>
                  <a:cubicBezTo>
                    <a:pt x="4693" y="8951"/>
                    <a:pt x="1611" y="6384"/>
                    <a:pt x="0" y="5136"/>
                  </a:cubicBezTo>
                  <a:lnTo>
                    <a:pt x="0" y="308"/>
                  </a:lnTo>
                  <a:cubicBezTo>
                    <a:pt x="1266" y="0"/>
                    <a:pt x="2890" y="240"/>
                    <a:pt x="4275" y="1399"/>
                  </a:cubicBezTo>
                  <a:cubicBezTo>
                    <a:pt x="7214" y="3861"/>
                    <a:pt x="8120" y="6978"/>
                    <a:pt x="11097" y="8334"/>
                  </a:cubicBezTo>
                  <a:cubicBezTo>
                    <a:pt x="11532" y="8532"/>
                    <a:pt x="12045" y="8682"/>
                    <a:pt x="12477" y="8476"/>
                  </a:cubicBezTo>
                  <a:cubicBezTo>
                    <a:pt x="13076" y="8191"/>
                    <a:pt x="13195" y="7341"/>
                    <a:pt x="12918" y="6738"/>
                  </a:cubicBezTo>
                  <a:cubicBezTo>
                    <a:pt x="12642" y="6135"/>
                    <a:pt x="12021" y="5531"/>
                    <a:pt x="11527" y="5089"/>
                  </a:cubicBezTo>
                  <a:cubicBezTo>
                    <a:pt x="11033" y="4647"/>
                    <a:pt x="10548" y="4114"/>
                    <a:pt x="10476" y="3455"/>
                  </a:cubicBezTo>
                  <a:cubicBezTo>
                    <a:pt x="10339" y="2210"/>
                    <a:pt x="11847" y="1357"/>
                    <a:pt x="13077" y="1593"/>
                  </a:cubicBezTo>
                  <a:cubicBezTo>
                    <a:pt x="16548" y="2260"/>
                    <a:pt x="15248" y="9204"/>
                    <a:pt x="20963" y="10618"/>
                  </a:cubicBezTo>
                  <a:cubicBezTo>
                    <a:pt x="22208" y="10926"/>
                    <a:pt x="23344" y="11889"/>
                    <a:pt x="23378" y="13085"/>
                  </a:cubicBezTo>
                  <a:lnTo>
                    <a:pt x="0" y="13085"/>
                  </a:lnTo>
                  <a:lnTo>
                    <a:pt x="0" y="10102"/>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2" name="Freeform 7">
              <a:extLst>
                <a:ext uri="{FF2B5EF4-FFF2-40B4-BE49-F238E27FC236}">
                  <a16:creationId xmlns:a16="http://schemas.microsoft.com/office/drawing/2014/main" id="{F38779B5-DE9F-481E-A8E5-4707FA5BEA94}"/>
                </a:ext>
                <a:ext uri="{C183D7F6-B498-43B3-948B-1728B52AA6E4}">
                  <adec:decorative xmlns:adec="http://schemas.microsoft.com/office/drawing/2017/decorative" val="1"/>
                </a:ext>
              </a:extLst>
            </p:cNvPr>
            <p:cNvSpPr>
              <a:spLocks/>
            </p:cNvSpPr>
            <p:nvPr userDrawn="1"/>
          </p:nvSpPr>
          <p:spPr bwMode="auto">
            <a:xfrm>
              <a:off x="7204076" y="1890713"/>
              <a:ext cx="4959350" cy="4953000"/>
            </a:xfrm>
            <a:custGeom>
              <a:avLst/>
              <a:gdLst>
                <a:gd name="T0" fmla="*/ 13842 w 13842"/>
                <a:gd name="T1" fmla="*/ 0 h 13817"/>
                <a:gd name="T2" fmla="*/ 10388 w 13842"/>
                <a:gd name="T3" fmla="*/ 3120 h 13817"/>
                <a:gd name="T4" fmla="*/ 7539 w 13842"/>
                <a:gd name="T5" fmla="*/ 5695 h 13817"/>
                <a:gd name="T6" fmla="*/ 1982 w 13842"/>
                <a:gd name="T7" fmla="*/ 6884 h 13817"/>
                <a:gd name="T8" fmla="*/ 61 w 13842"/>
                <a:gd name="T9" fmla="*/ 10632 h 13817"/>
                <a:gd name="T10" fmla="*/ 462 w 13842"/>
                <a:gd name="T11" fmla="*/ 13817 h 13817"/>
                <a:gd name="T12" fmla="*/ 13842 w 13842"/>
                <a:gd name="T13" fmla="*/ 13817 h 13817"/>
                <a:gd name="T14" fmla="*/ 13842 w 13842"/>
                <a:gd name="T15" fmla="*/ 0 h 138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2" h="13817">
                  <a:moveTo>
                    <a:pt x="13842" y="0"/>
                  </a:moveTo>
                  <a:cubicBezTo>
                    <a:pt x="12567" y="850"/>
                    <a:pt x="11411" y="1938"/>
                    <a:pt x="10388" y="3120"/>
                  </a:cubicBezTo>
                  <a:cubicBezTo>
                    <a:pt x="9535" y="4105"/>
                    <a:pt x="8705" y="5204"/>
                    <a:pt x="7539" y="5695"/>
                  </a:cubicBezTo>
                  <a:cubicBezTo>
                    <a:pt x="5738" y="6453"/>
                    <a:pt x="3664" y="5860"/>
                    <a:pt x="1982" y="6884"/>
                  </a:cubicBezTo>
                  <a:cubicBezTo>
                    <a:pt x="711" y="7658"/>
                    <a:pt x="0" y="9071"/>
                    <a:pt x="61" y="10632"/>
                  </a:cubicBezTo>
                  <a:cubicBezTo>
                    <a:pt x="101" y="11666"/>
                    <a:pt x="242" y="12746"/>
                    <a:pt x="462" y="13817"/>
                  </a:cubicBezTo>
                  <a:lnTo>
                    <a:pt x="13842" y="13817"/>
                  </a:lnTo>
                  <a:lnTo>
                    <a:pt x="13842" y="0"/>
                  </a:lnTo>
                  <a:close/>
                </a:path>
              </a:pathLst>
            </a:custGeom>
            <a:solidFill>
              <a:srgbClr val="D9DA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3" name="Freeform 8">
              <a:extLst>
                <a:ext uri="{FF2B5EF4-FFF2-40B4-BE49-F238E27FC236}">
                  <a16:creationId xmlns:a16="http://schemas.microsoft.com/office/drawing/2014/main" id="{F29748ED-3862-40CA-AD98-9E3F31125BD1}"/>
                </a:ext>
                <a:ext uri="{C183D7F6-B498-43B3-948B-1728B52AA6E4}">
                  <adec:decorative xmlns:adec="http://schemas.microsoft.com/office/drawing/2017/decorative" val="1"/>
                </a:ext>
              </a:extLst>
            </p:cNvPr>
            <p:cNvSpPr>
              <a:spLocks/>
            </p:cNvSpPr>
            <p:nvPr userDrawn="1"/>
          </p:nvSpPr>
          <p:spPr bwMode="auto">
            <a:xfrm>
              <a:off x="5843588" y="14288"/>
              <a:ext cx="6319838" cy="3157538"/>
            </a:xfrm>
            <a:custGeom>
              <a:avLst/>
              <a:gdLst>
                <a:gd name="T0" fmla="*/ 5165 w 17641"/>
                <a:gd name="T1" fmla="*/ 4990 h 8807"/>
                <a:gd name="T2" fmla="*/ 2299 w 17641"/>
                <a:gd name="T3" fmla="*/ 4032 h 8807"/>
                <a:gd name="T4" fmla="*/ 199 w 17641"/>
                <a:gd name="T5" fmla="*/ 1978 h 8807"/>
                <a:gd name="T6" fmla="*/ 510 w 17641"/>
                <a:gd name="T7" fmla="*/ 0 h 8807"/>
                <a:gd name="T8" fmla="*/ 3676 w 17641"/>
                <a:gd name="T9" fmla="*/ 0 h 8807"/>
                <a:gd name="T10" fmla="*/ 6735 w 17641"/>
                <a:gd name="T11" fmla="*/ 1526 h 8807"/>
                <a:gd name="T12" fmla="*/ 8082 w 17641"/>
                <a:gd name="T13" fmla="*/ 0 h 8807"/>
                <a:gd name="T14" fmla="*/ 17641 w 17641"/>
                <a:gd name="T15" fmla="*/ 0 h 8807"/>
                <a:gd name="T16" fmla="*/ 17641 w 17641"/>
                <a:gd name="T17" fmla="*/ 2601 h 8807"/>
                <a:gd name="T18" fmla="*/ 13420 w 17641"/>
                <a:gd name="T19" fmla="*/ 6121 h 8807"/>
                <a:gd name="T20" fmla="*/ 9469 w 17641"/>
                <a:gd name="T21" fmla="*/ 7543 h 8807"/>
                <a:gd name="T22" fmla="*/ 5165 w 17641"/>
                <a:gd name="T23" fmla="*/ 4990 h 8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41" h="8807">
                  <a:moveTo>
                    <a:pt x="5165" y="4990"/>
                  </a:moveTo>
                  <a:cubicBezTo>
                    <a:pt x="4216" y="4650"/>
                    <a:pt x="3217" y="4448"/>
                    <a:pt x="2299" y="4032"/>
                  </a:cubicBezTo>
                  <a:cubicBezTo>
                    <a:pt x="1381" y="3616"/>
                    <a:pt x="518" y="2933"/>
                    <a:pt x="199" y="1978"/>
                  </a:cubicBezTo>
                  <a:cubicBezTo>
                    <a:pt x="0" y="1382"/>
                    <a:pt x="144" y="591"/>
                    <a:pt x="510" y="0"/>
                  </a:cubicBezTo>
                  <a:lnTo>
                    <a:pt x="3676" y="0"/>
                  </a:lnTo>
                  <a:cubicBezTo>
                    <a:pt x="4646" y="784"/>
                    <a:pt x="5600" y="1790"/>
                    <a:pt x="6735" y="1526"/>
                  </a:cubicBezTo>
                  <a:cubicBezTo>
                    <a:pt x="7446" y="1361"/>
                    <a:pt x="7926" y="721"/>
                    <a:pt x="8082" y="0"/>
                  </a:cubicBezTo>
                  <a:lnTo>
                    <a:pt x="17641" y="0"/>
                  </a:lnTo>
                  <a:lnTo>
                    <a:pt x="17641" y="2601"/>
                  </a:lnTo>
                  <a:cubicBezTo>
                    <a:pt x="15970" y="3108"/>
                    <a:pt x="14368" y="4001"/>
                    <a:pt x="13420" y="6121"/>
                  </a:cubicBezTo>
                  <a:cubicBezTo>
                    <a:pt x="12733" y="7657"/>
                    <a:pt x="10974" y="8807"/>
                    <a:pt x="9469" y="7543"/>
                  </a:cubicBezTo>
                  <a:cubicBezTo>
                    <a:pt x="8018" y="6325"/>
                    <a:pt x="7024" y="5654"/>
                    <a:pt x="5165" y="4990"/>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4" name="Freeform 9">
              <a:extLst>
                <a:ext uri="{FF2B5EF4-FFF2-40B4-BE49-F238E27FC236}">
                  <a16:creationId xmlns:a16="http://schemas.microsoft.com/office/drawing/2014/main" id="{C7AE9DC9-EE86-4A33-A063-52C5F361383D}"/>
                </a:ext>
                <a:ext uri="{C183D7F6-B498-43B3-948B-1728B52AA6E4}">
                  <adec:decorative xmlns:adec="http://schemas.microsoft.com/office/drawing/2017/decorative" val="1"/>
                </a:ext>
              </a:extLst>
            </p:cNvPr>
            <p:cNvSpPr>
              <a:spLocks/>
            </p:cNvSpPr>
            <p:nvPr userDrawn="1"/>
          </p:nvSpPr>
          <p:spPr bwMode="auto">
            <a:xfrm>
              <a:off x="4179888" y="14288"/>
              <a:ext cx="7983538" cy="2303463"/>
            </a:xfrm>
            <a:custGeom>
              <a:avLst/>
              <a:gdLst>
                <a:gd name="T0" fmla="*/ 0 w 22283"/>
                <a:gd name="T1" fmla="*/ 0 h 6426"/>
                <a:gd name="T2" fmla="*/ 1439 w 22283"/>
                <a:gd name="T3" fmla="*/ 1831 h 6426"/>
                <a:gd name="T4" fmla="*/ 7593 w 22283"/>
                <a:gd name="T5" fmla="*/ 6195 h 6426"/>
                <a:gd name="T6" fmla="*/ 13141 w 22283"/>
                <a:gd name="T7" fmla="*/ 3736 h 6426"/>
                <a:gd name="T8" fmla="*/ 19254 w 22283"/>
                <a:gd name="T9" fmla="*/ 2430 h 6426"/>
                <a:gd name="T10" fmla="*/ 22283 w 22283"/>
                <a:gd name="T11" fmla="*/ 1566 h 6426"/>
                <a:gd name="T12" fmla="*/ 22283 w 22283"/>
                <a:gd name="T13" fmla="*/ 0 h 6426"/>
                <a:gd name="T14" fmla="*/ 0 w 22283"/>
                <a:gd name="T15" fmla="*/ 0 h 6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3" h="6426">
                  <a:moveTo>
                    <a:pt x="0" y="0"/>
                  </a:moveTo>
                  <a:cubicBezTo>
                    <a:pt x="460" y="657"/>
                    <a:pt x="945" y="1274"/>
                    <a:pt x="1439" y="1831"/>
                  </a:cubicBezTo>
                  <a:cubicBezTo>
                    <a:pt x="2779" y="3341"/>
                    <a:pt x="5489" y="5987"/>
                    <a:pt x="7593" y="6195"/>
                  </a:cubicBezTo>
                  <a:cubicBezTo>
                    <a:pt x="9914" y="6426"/>
                    <a:pt x="11476" y="4913"/>
                    <a:pt x="13141" y="3736"/>
                  </a:cubicBezTo>
                  <a:cubicBezTo>
                    <a:pt x="15342" y="2181"/>
                    <a:pt x="16779" y="2102"/>
                    <a:pt x="19254" y="2430"/>
                  </a:cubicBezTo>
                  <a:cubicBezTo>
                    <a:pt x="20220" y="2557"/>
                    <a:pt x="21355" y="2204"/>
                    <a:pt x="22283" y="1566"/>
                  </a:cubicBezTo>
                  <a:lnTo>
                    <a:pt x="22283" y="0"/>
                  </a:lnTo>
                  <a:lnTo>
                    <a:pt x="0" y="0"/>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chemeClr val="tx2"/>
                </a:solidFill>
              </a:defRPr>
            </a:lvl1pPr>
          </a:lstStyle>
          <a:p>
            <a:r>
              <a:rPr lang="fi-FI"/>
              <a:t>Muokkaa ots. perustyyl. napsautt.</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0ADAF3AF-98A9-4F02-AD8B-D8E1DDAB440C}"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6" name="Kuva 15">
            <a:extLst>
              <a:ext uri="{FF2B5EF4-FFF2-40B4-BE49-F238E27FC236}">
                <a16:creationId xmlns:a16="http://schemas.microsoft.com/office/drawing/2014/main" id="{EB3FFB57-B176-4D74-B604-3C803FFC82E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9002819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osto 3">
    <p:bg>
      <p:bgPr>
        <a:solidFill>
          <a:srgbClr val="2C5234"/>
        </a:solidFill>
        <a:effectLst/>
      </p:bgPr>
    </p:bg>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F6EA660-5006-46A3-8EC0-D3617F284B7A}"/>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6" name="Freeform 5">
              <a:extLst>
                <a:ext uri="{FF2B5EF4-FFF2-40B4-BE49-F238E27FC236}">
                  <a16:creationId xmlns:a16="http://schemas.microsoft.com/office/drawing/2014/main" id="{8E25E7DA-A74F-489A-9ED6-52B8F9B27B90}"/>
                </a:ext>
                <a:ext uri="{C183D7F6-B498-43B3-948B-1728B52AA6E4}">
                  <adec:decorative xmlns:adec="http://schemas.microsoft.com/office/drawing/2017/decorative" val="1"/>
                </a:ext>
              </a:extLst>
            </p:cNvPr>
            <p:cNvSpPr>
              <a:spLocks/>
            </p:cNvSpPr>
            <p:nvPr userDrawn="1"/>
          </p:nvSpPr>
          <p:spPr bwMode="auto">
            <a:xfrm>
              <a:off x="28576" y="14288"/>
              <a:ext cx="3897313" cy="5041900"/>
            </a:xfrm>
            <a:custGeom>
              <a:avLst/>
              <a:gdLst>
                <a:gd name="T0" fmla="*/ 0 w 10879"/>
                <a:gd name="T1" fmla="*/ 14063 h 14063"/>
                <a:gd name="T2" fmla="*/ 1570 w 10879"/>
                <a:gd name="T3" fmla="*/ 13638 h 14063"/>
                <a:gd name="T4" fmla="*/ 4474 w 10879"/>
                <a:gd name="T5" fmla="*/ 11362 h 14063"/>
                <a:gd name="T6" fmla="*/ 7043 w 10879"/>
                <a:gd name="T7" fmla="*/ 8109 h 14063"/>
                <a:gd name="T8" fmla="*/ 9438 w 10879"/>
                <a:gd name="T9" fmla="*/ 4958 h 14063"/>
                <a:gd name="T10" fmla="*/ 10783 w 10879"/>
                <a:gd name="T11" fmla="*/ 1924 h 14063"/>
                <a:gd name="T12" fmla="*/ 10497 w 10879"/>
                <a:gd name="T13" fmla="*/ 0 h 14063"/>
                <a:gd name="T14" fmla="*/ 0 w 10879"/>
                <a:gd name="T15" fmla="*/ 0 h 14063"/>
                <a:gd name="T16" fmla="*/ 0 w 10879"/>
                <a:gd name="T17" fmla="*/ 14063 h 1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9" h="14063">
                  <a:moveTo>
                    <a:pt x="0" y="14063"/>
                  </a:moveTo>
                  <a:cubicBezTo>
                    <a:pt x="527" y="13984"/>
                    <a:pt x="1052" y="13847"/>
                    <a:pt x="1570" y="13638"/>
                  </a:cubicBezTo>
                  <a:cubicBezTo>
                    <a:pt x="2802" y="13138"/>
                    <a:pt x="3716" y="12263"/>
                    <a:pt x="4474" y="11362"/>
                  </a:cubicBezTo>
                  <a:cubicBezTo>
                    <a:pt x="5370" y="10296"/>
                    <a:pt x="6192" y="9194"/>
                    <a:pt x="7043" y="8109"/>
                  </a:cubicBezTo>
                  <a:cubicBezTo>
                    <a:pt x="7861" y="7068"/>
                    <a:pt x="8715" y="6034"/>
                    <a:pt x="9438" y="4958"/>
                  </a:cubicBezTo>
                  <a:cubicBezTo>
                    <a:pt x="10087" y="3993"/>
                    <a:pt x="10638" y="2960"/>
                    <a:pt x="10783" y="1924"/>
                  </a:cubicBezTo>
                  <a:cubicBezTo>
                    <a:pt x="10879" y="1235"/>
                    <a:pt x="10774" y="588"/>
                    <a:pt x="10497" y="0"/>
                  </a:cubicBezTo>
                  <a:lnTo>
                    <a:pt x="0" y="0"/>
                  </a:lnTo>
                  <a:lnTo>
                    <a:pt x="0" y="14063"/>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7" name="Freeform 6">
              <a:extLst>
                <a:ext uri="{FF2B5EF4-FFF2-40B4-BE49-F238E27FC236}">
                  <a16:creationId xmlns:a16="http://schemas.microsoft.com/office/drawing/2014/main" id="{1FEB9921-8E2F-4285-95E9-BE40D2C343E8}"/>
                </a:ext>
                <a:ext uri="{C183D7F6-B498-43B3-948B-1728B52AA6E4}">
                  <adec:decorative xmlns:adec="http://schemas.microsoft.com/office/drawing/2017/decorative" val="1"/>
                </a:ext>
              </a:extLst>
            </p:cNvPr>
            <p:cNvSpPr>
              <a:spLocks/>
            </p:cNvSpPr>
            <p:nvPr userDrawn="1"/>
          </p:nvSpPr>
          <p:spPr bwMode="auto">
            <a:xfrm>
              <a:off x="28576" y="2152650"/>
              <a:ext cx="8375650" cy="4691063"/>
            </a:xfrm>
            <a:custGeom>
              <a:avLst/>
              <a:gdLst>
                <a:gd name="T0" fmla="*/ 0 w 23378"/>
                <a:gd name="T1" fmla="*/ 10102 h 13085"/>
                <a:gd name="T2" fmla="*/ 2346 w 23378"/>
                <a:gd name="T3" fmla="*/ 10423 h 13085"/>
                <a:gd name="T4" fmla="*/ 4271 w 23378"/>
                <a:gd name="T5" fmla="*/ 9844 h 13085"/>
                <a:gd name="T6" fmla="*/ 0 w 23378"/>
                <a:gd name="T7" fmla="*/ 5136 h 13085"/>
                <a:gd name="T8" fmla="*/ 0 w 23378"/>
                <a:gd name="T9" fmla="*/ 308 h 13085"/>
                <a:gd name="T10" fmla="*/ 4275 w 23378"/>
                <a:gd name="T11" fmla="*/ 1399 h 13085"/>
                <a:gd name="T12" fmla="*/ 11097 w 23378"/>
                <a:gd name="T13" fmla="*/ 8334 h 13085"/>
                <a:gd name="T14" fmla="*/ 12477 w 23378"/>
                <a:gd name="T15" fmla="*/ 8476 h 13085"/>
                <a:gd name="T16" fmla="*/ 12918 w 23378"/>
                <a:gd name="T17" fmla="*/ 6738 h 13085"/>
                <a:gd name="T18" fmla="*/ 11527 w 23378"/>
                <a:gd name="T19" fmla="*/ 5089 h 13085"/>
                <a:gd name="T20" fmla="*/ 10476 w 23378"/>
                <a:gd name="T21" fmla="*/ 3455 h 13085"/>
                <a:gd name="T22" fmla="*/ 13077 w 23378"/>
                <a:gd name="T23" fmla="*/ 1593 h 13085"/>
                <a:gd name="T24" fmla="*/ 20963 w 23378"/>
                <a:gd name="T25" fmla="*/ 10618 h 13085"/>
                <a:gd name="T26" fmla="*/ 23378 w 23378"/>
                <a:gd name="T27" fmla="*/ 13085 h 13085"/>
                <a:gd name="T28" fmla="*/ 0 w 23378"/>
                <a:gd name="T29" fmla="*/ 13085 h 13085"/>
                <a:gd name="T30" fmla="*/ 0 w 23378"/>
                <a:gd name="T31" fmla="*/ 10102 h 1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78" h="13085">
                  <a:moveTo>
                    <a:pt x="0" y="10102"/>
                  </a:moveTo>
                  <a:cubicBezTo>
                    <a:pt x="764" y="10317"/>
                    <a:pt x="1548" y="10436"/>
                    <a:pt x="2346" y="10423"/>
                  </a:cubicBezTo>
                  <a:cubicBezTo>
                    <a:pt x="3273" y="10409"/>
                    <a:pt x="3876" y="10681"/>
                    <a:pt x="4271" y="9844"/>
                  </a:cubicBezTo>
                  <a:cubicBezTo>
                    <a:pt x="4693" y="8951"/>
                    <a:pt x="1611" y="6384"/>
                    <a:pt x="0" y="5136"/>
                  </a:cubicBezTo>
                  <a:lnTo>
                    <a:pt x="0" y="308"/>
                  </a:lnTo>
                  <a:cubicBezTo>
                    <a:pt x="1266" y="0"/>
                    <a:pt x="2890" y="240"/>
                    <a:pt x="4275" y="1399"/>
                  </a:cubicBezTo>
                  <a:cubicBezTo>
                    <a:pt x="7214" y="3861"/>
                    <a:pt x="8120" y="6978"/>
                    <a:pt x="11097" y="8334"/>
                  </a:cubicBezTo>
                  <a:cubicBezTo>
                    <a:pt x="11532" y="8532"/>
                    <a:pt x="12045" y="8682"/>
                    <a:pt x="12477" y="8476"/>
                  </a:cubicBezTo>
                  <a:cubicBezTo>
                    <a:pt x="13076" y="8191"/>
                    <a:pt x="13195" y="7341"/>
                    <a:pt x="12918" y="6738"/>
                  </a:cubicBezTo>
                  <a:cubicBezTo>
                    <a:pt x="12642" y="6135"/>
                    <a:pt x="12021" y="5531"/>
                    <a:pt x="11527" y="5089"/>
                  </a:cubicBezTo>
                  <a:cubicBezTo>
                    <a:pt x="11033" y="4647"/>
                    <a:pt x="10548" y="4114"/>
                    <a:pt x="10476" y="3455"/>
                  </a:cubicBezTo>
                  <a:cubicBezTo>
                    <a:pt x="10339" y="2210"/>
                    <a:pt x="11847" y="1357"/>
                    <a:pt x="13077" y="1593"/>
                  </a:cubicBezTo>
                  <a:cubicBezTo>
                    <a:pt x="16548" y="2260"/>
                    <a:pt x="15248" y="9204"/>
                    <a:pt x="20963" y="10618"/>
                  </a:cubicBezTo>
                  <a:cubicBezTo>
                    <a:pt x="22208" y="10926"/>
                    <a:pt x="23344" y="11889"/>
                    <a:pt x="23378" y="13085"/>
                  </a:cubicBezTo>
                  <a:lnTo>
                    <a:pt x="0" y="13085"/>
                  </a:lnTo>
                  <a:lnTo>
                    <a:pt x="0" y="10102"/>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2" name="Freeform 7">
              <a:extLst>
                <a:ext uri="{FF2B5EF4-FFF2-40B4-BE49-F238E27FC236}">
                  <a16:creationId xmlns:a16="http://schemas.microsoft.com/office/drawing/2014/main" id="{F38779B5-DE9F-481E-A8E5-4707FA5BEA94}"/>
                </a:ext>
                <a:ext uri="{C183D7F6-B498-43B3-948B-1728B52AA6E4}">
                  <adec:decorative xmlns:adec="http://schemas.microsoft.com/office/drawing/2017/decorative" val="1"/>
                </a:ext>
              </a:extLst>
            </p:cNvPr>
            <p:cNvSpPr>
              <a:spLocks/>
            </p:cNvSpPr>
            <p:nvPr userDrawn="1"/>
          </p:nvSpPr>
          <p:spPr bwMode="auto">
            <a:xfrm>
              <a:off x="7204076" y="1890713"/>
              <a:ext cx="4959350" cy="4953000"/>
            </a:xfrm>
            <a:custGeom>
              <a:avLst/>
              <a:gdLst>
                <a:gd name="T0" fmla="*/ 13842 w 13842"/>
                <a:gd name="T1" fmla="*/ 0 h 13817"/>
                <a:gd name="T2" fmla="*/ 10388 w 13842"/>
                <a:gd name="T3" fmla="*/ 3120 h 13817"/>
                <a:gd name="T4" fmla="*/ 7539 w 13842"/>
                <a:gd name="T5" fmla="*/ 5695 h 13817"/>
                <a:gd name="T6" fmla="*/ 1982 w 13842"/>
                <a:gd name="T7" fmla="*/ 6884 h 13817"/>
                <a:gd name="T8" fmla="*/ 61 w 13842"/>
                <a:gd name="T9" fmla="*/ 10632 h 13817"/>
                <a:gd name="T10" fmla="*/ 462 w 13842"/>
                <a:gd name="T11" fmla="*/ 13817 h 13817"/>
                <a:gd name="T12" fmla="*/ 13842 w 13842"/>
                <a:gd name="T13" fmla="*/ 13817 h 13817"/>
                <a:gd name="T14" fmla="*/ 13842 w 13842"/>
                <a:gd name="T15" fmla="*/ 0 h 138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2" h="13817">
                  <a:moveTo>
                    <a:pt x="13842" y="0"/>
                  </a:moveTo>
                  <a:cubicBezTo>
                    <a:pt x="12567" y="850"/>
                    <a:pt x="11411" y="1938"/>
                    <a:pt x="10388" y="3120"/>
                  </a:cubicBezTo>
                  <a:cubicBezTo>
                    <a:pt x="9535" y="4105"/>
                    <a:pt x="8705" y="5204"/>
                    <a:pt x="7539" y="5695"/>
                  </a:cubicBezTo>
                  <a:cubicBezTo>
                    <a:pt x="5738" y="6453"/>
                    <a:pt x="3664" y="5860"/>
                    <a:pt x="1982" y="6884"/>
                  </a:cubicBezTo>
                  <a:cubicBezTo>
                    <a:pt x="711" y="7658"/>
                    <a:pt x="0" y="9071"/>
                    <a:pt x="61" y="10632"/>
                  </a:cubicBezTo>
                  <a:cubicBezTo>
                    <a:pt x="101" y="11666"/>
                    <a:pt x="242" y="12746"/>
                    <a:pt x="462" y="13817"/>
                  </a:cubicBezTo>
                  <a:lnTo>
                    <a:pt x="13842" y="13817"/>
                  </a:lnTo>
                  <a:lnTo>
                    <a:pt x="13842"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3" name="Freeform 8">
              <a:extLst>
                <a:ext uri="{FF2B5EF4-FFF2-40B4-BE49-F238E27FC236}">
                  <a16:creationId xmlns:a16="http://schemas.microsoft.com/office/drawing/2014/main" id="{F29748ED-3862-40CA-AD98-9E3F31125BD1}"/>
                </a:ext>
                <a:ext uri="{C183D7F6-B498-43B3-948B-1728B52AA6E4}">
                  <adec:decorative xmlns:adec="http://schemas.microsoft.com/office/drawing/2017/decorative" val="1"/>
                </a:ext>
              </a:extLst>
            </p:cNvPr>
            <p:cNvSpPr>
              <a:spLocks/>
            </p:cNvSpPr>
            <p:nvPr userDrawn="1"/>
          </p:nvSpPr>
          <p:spPr bwMode="auto">
            <a:xfrm>
              <a:off x="5843588" y="14288"/>
              <a:ext cx="6319838" cy="3157538"/>
            </a:xfrm>
            <a:custGeom>
              <a:avLst/>
              <a:gdLst>
                <a:gd name="T0" fmla="*/ 5165 w 17641"/>
                <a:gd name="T1" fmla="*/ 4990 h 8807"/>
                <a:gd name="T2" fmla="*/ 2299 w 17641"/>
                <a:gd name="T3" fmla="*/ 4032 h 8807"/>
                <a:gd name="T4" fmla="*/ 199 w 17641"/>
                <a:gd name="T5" fmla="*/ 1978 h 8807"/>
                <a:gd name="T6" fmla="*/ 510 w 17641"/>
                <a:gd name="T7" fmla="*/ 0 h 8807"/>
                <a:gd name="T8" fmla="*/ 3676 w 17641"/>
                <a:gd name="T9" fmla="*/ 0 h 8807"/>
                <a:gd name="T10" fmla="*/ 6735 w 17641"/>
                <a:gd name="T11" fmla="*/ 1526 h 8807"/>
                <a:gd name="T12" fmla="*/ 8082 w 17641"/>
                <a:gd name="T13" fmla="*/ 0 h 8807"/>
                <a:gd name="T14" fmla="*/ 17641 w 17641"/>
                <a:gd name="T15" fmla="*/ 0 h 8807"/>
                <a:gd name="T16" fmla="*/ 17641 w 17641"/>
                <a:gd name="T17" fmla="*/ 2601 h 8807"/>
                <a:gd name="T18" fmla="*/ 13420 w 17641"/>
                <a:gd name="T19" fmla="*/ 6121 h 8807"/>
                <a:gd name="T20" fmla="*/ 9469 w 17641"/>
                <a:gd name="T21" fmla="*/ 7543 h 8807"/>
                <a:gd name="T22" fmla="*/ 5165 w 17641"/>
                <a:gd name="T23" fmla="*/ 4990 h 8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41" h="8807">
                  <a:moveTo>
                    <a:pt x="5165" y="4990"/>
                  </a:moveTo>
                  <a:cubicBezTo>
                    <a:pt x="4216" y="4650"/>
                    <a:pt x="3217" y="4448"/>
                    <a:pt x="2299" y="4032"/>
                  </a:cubicBezTo>
                  <a:cubicBezTo>
                    <a:pt x="1381" y="3616"/>
                    <a:pt x="518" y="2933"/>
                    <a:pt x="199" y="1978"/>
                  </a:cubicBezTo>
                  <a:cubicBezTo>
                    <a:pt x="0" y="1382"/>
                    <a:pt x="144" y="591"/>
                    <a:pt x="510" y="0"/>
                  </a:cubicBezTo>
                  <a:lnTo>
                    <a:pt x="3676" y="0"/>
                  </a:lnTo>
                  <a:cubicBezTo>
                    <a:pt x="4646" y="784"/>
                    <a:pt x="5600" y="1790"/>
                    <a:pt x="6735" y="1526"/>
                  </a:cubicBezTo>
                  <a:cubicBezTo>
                    <a:pt x="7446" y="1361"/>
                    <a:pt x="7926" y="721"/>
                    <a:pt x="8082" y="0"/>
                  </a:cubicBezTo>
                  <a:lnTo>
                    <a:pt x="17641" y="0"/>
                  </a:lnTo>
                  <a:lnTo>
                    <a:pt x="17641" y="2601"/>
                  </a:lnTo>
                  <a:cubicBezTo>
                    <a:pt x="15970" y="3108"/>
                    <a:pt x="14368" y="4001"/>
                    <a:pt x="13420" y="6121"/>
                  </a:cubicBezTo>
                  <a:cubicBezTo>
                    <a:pt x="12733" y="7657"/>
                    <a:pt x="10974" y="8807"/>
                    <a:pt x="9469" y="7543"/>
                  </a:cubicBezTo>
                  <a:cubicBezTo>
                    <a:pt x="8018" y="6325"/>
                    <a:pt x="7024" y="5654"/>
                    <a:pt x="5165" y="4990"/>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4" name="Freeform 9">
              <a:extLst>
                <a:ext uri="{FF2B5EF4-FFF2-40B4-BE49-F238E27FC236}">
                  <a16:creationId xmlns:a16="http://schemas.microsoft.com/office/drawing/2014/main" id="{C7AE9DC9-EE86-4A33-A063-52C5F361383D}"/>
                </a:ext>
                <a:ext uri="{C183D7F6-B498-43B3-948B-1728B52AA6E4}">
                  <adec:decorative xmlns:adec="http://schemas.microsoft.com/office/drawing/2017/decorative" val="1"/>
                </a:ext>
              </a:extLst>
            </p:cNvPr>
            <p:cNvSpPr>
              <a:spLocks/>
            </p:cNvSpPr>
            <p:nvPr userDrawn="1"/>
          </p:nvSpPr>
          <p:spPr bwMode="auto">
            <a:xfrm>
              <a:off x="4179888" y="14288"/>
              <a:ext cx="7983538" cy="2303463"/>
            </a:xfrm>
            <a:custGeom>
              <a:avLst/>
              <a:gdLst>
                <a:gd name="T0" fmla="*/ 0 w 22283"/>
                <a:gd name="T1" fmla="*/ 0 h 6426"/>
                <a:gd name="T2" fmla="*/ 1439 w 22283"/>
                <a:gd name="T3" fmla="*/ 1831 h 6426"/>
                <a:gd name="T4" fmla="*/ 7593 w 22283"/>
                <a:gd name="T5" fmla="*/ 6195 h 6426"/>
                <a:gd name="T6" fmla="*/ 13141 w 22283"/>
                <a:gd name="T7" fmla="*/ 3736 h 6426"/>
                <a:gd name="T8" fmla="*/ 19254 w 22283"/>
                <a:gd name="T9" fmla="*/ 2430 h 6426"/>
                <a:gd name="T10" fmla="*/ 22283 w 22283"/>
                <a:gd name="T11" fmla="*/ 1566 h 6426"/>
                <a:gd name="T12" fmla="*/ 22283 w 22283"/>
                <a:gd name="T13" fmla="*/ 0 h 6426"/>
                <a:gd name="T14" fmla="*/ 0 w 22283"/>
                <a:gd name="T15" fmla="*/ 0 h 6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3" h="6426">
                  <a:moveTo>
                    <a:pt x="0" y="0"/>
                  </a:moveTo>
                  <a:cubicBezTo>
                    <a:pt x="460" y="657"/>
                    <a:pt x="945" y="1274"/>
                    <a:pt x="1439" y="1831"/>
                  </a:cubicBezTo>
                  <a:cubicBezTo>
                    <a:pt x="2779" y="3341"/>
                    <a:pt x="5489" y="5987"/>
                    <a:pt x="7593" y="6195"/>
                  </a:cubicBezTo>
                  <a:cubicBezTo>
                    <a:pt x="9914" y="6426"/>
                    <a:pt x="11476" y="4913"/>
                    <a:pt x="13141" y="3736"/>
                  </a:cubicBezTo>
                  <a:cubicBezTo>
                    <a:pt x="15342" y="2181"/>
                    <a:pt x="16779" y="2102"/>
                    <a:pt x="19254" y="2430"/>
                  </a:cubicBezTo>
                  <a:cubicBezTo>
                    <a:pt x="20220" y="2557"/>
                    <a:pt x="21355" y="2204"/>
                    <a:pt x="22283" y="1566"/>
                  </a:cubicBezTo>
                  <a:lnTo>
                    <a:pt x="22283" y="0"/>
                  </a:lnTo>
                  <a:lnTo>
                    <a:pt x="0" y="0"/>
                  </a:lnTo>
                  <a:close/>
                </a:path>
              </a:pathLst>
            </a:custGeom>
            <a:solidFill>
              <a:srgbClr val="8F99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chemeClr val="bg1"/>
                </a:solidFill>
              </a:defRPr>
            </a:lvl1pPr>
          </a:lstStyle>
          <a:p>
            <a:r>
              <a:rPr lang="fi-FI"/>
              <a:t>Muokkaa ots. perustyyl. napsautt.</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dirty="0"/>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A2E0A90B-6EF6-41B9-87DE-D6FCF08AD2DC}" type="datetime1">
              <a:rPr lang="fi-FI" smtClean="0"/>
              <a:t>13.5.2025</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6118B178-BC09-4607-9988-D4444BF5DBC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981613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Osan ylätunniste">
    <p:bg>
      <p:bgPr>
        <a:solidFill>
          <a:srgbClr val="F6F3E5"/>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dirty="0"/>
              <a:t>Esityksen nimi</a:t>
            </a:r>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A6B90C6C-4BDB-453C-ABB3-B0E9E3ED4A09}" type="datetime1">
              <a:rPr lang="fi-FI" smtClean="0"/>
              <a:t>13.5.2025</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1302736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Osan ylätunniste 2">
    <p:bg>
      <p:bgPr>
        <a:solidFill>
          <a:srgbClr val="E0C09F"/>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BF94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6F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6F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dirty="0"/>
              <a:t>Esityksen nimi</a:t>
            </a:r>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F50CB4F9-3F74-4C4E-B78D-D4FC0E0B50DE}" type="datetime1">
              <a:rPr lang="fi-FI" smtClean="0"/>
              <a:t>13.5.2025</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0053704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Osan ylätunniste 3">
    <p:bg>
      <p:bgPr>
        <a:solidFill>
          <a:srgbClr val="236192"/>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a:solidFill>
            <a:srgbClr val="236192"/>
          </a:solidFill>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dirty="0"/>
              <a:t>Esityksen nimi</a:t>
            </a:r>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8A338BC5-287A-4121-ADC2-9C0F5EBE080B}" type="datetime1">
              <a:rPr lang="fi-FI" smtClean="0"/>
              <a:t>13.5.2025</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4573526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Osan ylätunniste 4">
    <p:bg>
      <p:bgPr>
        <a:solidFill>
          <a:srgbClr val="253746"/>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a:solidFill>
            <a:srgbClr val="236192"/>
          </a:solidFill>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dirty="0"/>
              <a:t>Esityksen nimi</a:t>
            </a:r>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F7D1A549-1C85-42E6-A8B0-F662ADAEFF05}" type="datetime1">
              <a:rPr lang="fi-FI" smtClean="0"/>
              <a:t>13.5.2025</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060884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Osan ylätunniste 5">
    <p:bg>
      <p:bgPr>
        <a:solidFill>
          <a:srgbClr val="253746"/>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a:solidFill>
            <a:srgbClr val="236192"/>
          </a:solidFill>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dirty="0"/>
              <a:t>Esityksen nimi</a:t>
            </a:r>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4D8B85F0-2AB8-467E-B2B5-2F7B26F603B8}" type="datetime1">
              <a:rPr lang="fi-FI" smtClean="0"/>
              <a:t>13.5.2025</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688534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dia kuvalla 3">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dirty="0"/>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791D6DF2-00A9-46A5-84F1-CF845F543CE3}" type="datetime1">
              <a:rPr lang="fi-FI" smtClean="0"/>
              <a:t>13.5.2025</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dirty="0"/>
              <a:t>Lisää kuva napsauttamalla kuvaketta</a:t>
            </a:r>
          </a:p>
        </p:txBody>
      </p:sp>
    </p:spTree>
    <p:extLst>
      <p:ext uri="{BB962C8B-B14F-4D97-AF65-F5344CB8AC3E}">
        <p14:creationId xmlns:p14="http://schemas.microsoft.com/office/powerpoint/2010/main" val="5402342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Osan ylätunniste 6">
    <p:bg>
      <p:bgPr>
        <a:solidFill>
          <a:srgbClr val="ECC7CD"/>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dirty="0"/>
              <a:t>Esityksen nimi</a:t>
            </a:r>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EBA05674-0731-4441-A72C-BF042317643D}" type="datetime1">
              <a:rPr lang="fi-FI" smtClean="0"/>
              <a:t>13.5.2025</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41519737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rgbClr val="FFBEC8"/>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21D94-43A1-4DCE-9942-1E305B55CBB1}"/>
              </a:ext>
            </a:extLst>
          </p:cNvPr>
          <p:cNvSpPr>
            <a:spLocks noGrp="1"/>
          </p:cNvSpPr>
          <p:nvPr>
            <p:ph type="ctrTitle"/>
          </p:nvPr>
        </p:nvSpPr>
        <p:spPr>
          <a:xfrm>
            <a:off x="5663952" y="1324067"/>
            <a:ext cx="5400600" cy="3494461"/>
          </a:xfrm>
        </p:spPr>
        <p:txBody>
          <a:bodyPr anchor="t" anchorCtr="0"/>
          <a:lstStyle>
            <a:lvl1pPr algn="l">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0CF012B0-7D10-4EC9-BF8F-D61F90FC8260}"/>
              </a:ext>
            </a:extLst>
          </p:cNvPr>
          <p:cNvSpPr>
            <a:spLocks noGrp="1"/>
          </p:cNvSpPr>
          <p:nvPr>
            <p:ph type="subTitle" idx="1"/>
          </p:nvPr>
        </p:nvSpPr>
        <p:spPr>
          <a:xfrm>
            <a:off x="5663952" y="4843650"/>
            <a:ext cx="5400600" cy="629304"/>
          </a:xfrm>
        </p:spPr>
        <p:txBody>
          <a:bodyPr anchor="b" anchorCtr="0">
            <a:norm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grpSp>
        <p:nvGrpSpPr>
          <p:cNvPr id="9" name="Ryhmä 8">
            <a:extLst>
              <a:ext uri="{FF2B5EF4-FFF2-40B4-BE49-F238E27FC236}">
                <a16:creationId xmlns:a16="http://schemas.microsoft.com/office/drawing/2014/main" id="{B1820E5A-4E48-4D7E-993B-B44CEA03708B}"/>
              </a:ext>
            </a:extLst>
          </p:cNvPr>
          <p:cNvGrpSpPr/>
          <p:nvPr userDrawn="1"/>
        </p:nvGrpSpPr>
        <p:grpSpPr>
          <a:xfrm>
            <a:off x="1023483" y="1446892"/>
            <a:ext cx="3947447" cy="3970494"/>
            <a:chOff x="2697163" y="9525"/>
            <a:chExt cx="6797675" cy="6837363"/>
          </a:xfrm>
          <a:solidFill>
            <a:schemeClr val="tx1"/>
          </a:solidFill>
        </p:grpSpPr>
        <p:sp>
          <p:nvSpPr>
            <p:cNvPr id="10" name="Freeform 5">
              <a:extLst>
                <a:ext uri="{FF2B5EF4-FFF2-40B4-BE49-F238E27FC236}">
                  <a16:creationId xmlns:a16="http://schemas.microsoft.com/office/drawing/2014/main" id="{AB165811-BC9D-4547-9EAA-628AC40653DF}"/>
                </a:ext>
              </a:extLst>
            </p:cNvPr>
            <p:cNvSpPr>
              <a:spLocks/>
            </p:cNvSpPr>
            <p:nvPr/>
          </p:nvSpPr>
          <p:spPr bwMode="auto">
            <a:xfrm>
              <a:off x="2697163" y="2489200"/>
              <a:ext cx="1778000" cy="1533525"/>
            </a:xfrm>
            <a:custGeom>
              <a:avLst/>
              <a:gdLst>
                <a:gd name="T0" fmla="*/ 2199 w 5742"/>
                <a:gd name="T1" fmla="*/ 4773 h 4958"/>
                <a:gd name="T2" fmla="*/ 2007 w 5742"/>
                <a:gd name="T3" fmla="*/ 4736 h 4958"/>
                <a:gd name="T4" fmla="*/ 1667 w 5742"/>
                <a:gd name="T5" fmla="*/ 4198 h 4958"/>
                <a:gd name="T6" fmla="*/ 1667 w 5742"/>
                <a:gd name="T7" fmla="*/ 2619 h 4958"/>
                <a:gd name="T8" fmla="*/ 4001 w 5742"/>
                <a:gd name="T9" fmla="*/ 2619 h 4958"/>
                <a:gd name="T10" fmla="*/ 4001 w 5742"/>
                <a:gd name="T11" fmla="*/ 4102 h 4958"/>
                <a:gd name="T12" fmla="*/ 3714 w 5742"/>
                <a:gd name="T13" fmla="*/ 4729 h 4958"/>
                <a:gd name="T14" fmla="*/ 3559 w 5742"/>
                <a:gd name="T15" fmla="*/ 4773 h 4958"/>
                <a:gd name="T16" fmla="*/ 3507 w 5742"/>
                <a:gd name="T17" fmla="*/ 4958 h 4958"/>
                <a:gd name="T18" fmla="*/ 5742 w 5742"/>
                <a:gd name="T19" fmla="*/ 4958 h 4958"/>
                <a:gd name="T20" fmla="*/ 5705 w 5742"/>
                <a:gd name="T21" fmla="*/ 4773 h 4958"/>
                <a:gd name="T22" fmla="*/ 5514 w 5742"/>
                <a:gd name="T23" fmla="*/ 4736 h 4958"/>
                <a:gd name="T24" fmla="*/ 5174 w 5742"/>
                <a:gd name="T25" fmla="*/ 4198 h 4958"/>
                <a:gd name="T26" fmla="*/ 5174 w 5742"/>
                <a:gd name="T27" fmla="*/ 694 h 4958"/>
                <a:gd name="T28" fmla="*/ 5447 w 5742"/>
                <a:gd name="T29" fmla="*/ 214 h 4958"/>
                <a:gd name="T30" fmla="*/ 5558 w 5742"/>
                <a:gd name="T31" fmla="*/ 177 h 4958"/>
                <a:gd name="T32" fmla="*/ 5595 w 5742"/>
                <a:gd name="T33" fmla="*/ 0 h 4958"/>
                <a:gd name="T34" fmla="*/ 3610 w 5742"/>
                <a:gd name="T35" fmla="*/ 0 h 4958"/>
                <a:gd name="T36" fmla="*/ 3647 w 5742"/>
                <a:gd name="T37" fmla="*/ 170 h 4958"/>
                <a:gd name="T38" fmla="*/ 3728 w 5742"/>
                <a:gd name="T39" fmla="*/ 207 h 4958"/>
                <a:gd name="T40" fmla="*/ 4001 w 5742"/>
                <a:gd name="T41" fmla="*/ 583 h 4958"/>
                <a:gd name="T42" fmla="*/ 4001 w 5742"/>
                <a:gd name="T43" fmla="*/ 2265 h 4958"/>
                <a:gd name="T44" fmla="*/ 1667 w 5742"/>
                <a:gd name="T45" fmla="*/ 2265 h 4958"/>
                <a:gd name="T46" fmla="*/ 1667 w 5742"/>
                <a:gd name="T47" fmla="*/ 694 h 4958"/>
                <a:gd name="T48" fmla="*/ 1940 w 5742"/>
                <a:gd name="T49" fmla="*/ 214 h 4958"/>
                <a:gd name="T50" fmla="*/ 2051 w 5742"/>
                <a:gd name="T51" fmla="*/ 177 h 4958"/>
                <a:gd name="T52" fmla="*/ 2088 w 5742"/>
                <a:gd name="T53" fmla="*/ 0 h 4958"/>
                <a:gd name="T54" fmla="*/ 103 w 5742"/>
                <a:gd name="T55" fmla="*/ 0 h 4958"/>
                <a:gd name="T56" fmla="*/ 140 w 5742"/>
                <a:gd name="T57" fmla="*/ 170 h 4958"/>
                <a:gd name="T58" fmla="*/ 221 w 5742"/>
                <a:gd name="T59" fmla="*/ 207 h 4958"/>
                <a:gd name="T60" fmla="*/ 494 w 5742"/>
                <a:gd name="T61" fmla="*/ 583 h 4958"/>
                <a:gd name="T62" fmla="*/ 494 w 5742"/>
                <a:gd name="T63" fmla="*/ 4102 h 4958"/>
                <a:gd name="T64" fmla="*/ 207 w 5742"/>
                <a:gd name="T65" fmla="*/ 4729 h 4958"/>
                <a:gd name="T66" fmla="*/ 52 w 5742"/>
                <a:gd name="T67" fmla="*/ 4773 h 4958"/>
                <a:gd name="T68" fmla="*/ 0 w 5742"/>
                <a:gd name="T69" fmla="*/ 4958 h 4958"/>
                <a:gd name="T70" fmla="*/ 2235 w 5742"/>
                <a:gd name="T71" fmla="*/ 4958 h 4958"/>
                <a:gd name="T72" fmla="*/ 2199 w 5742"/>
                <a:gd name="T73" fmla="*/ 4773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42" h="4958">
                  <a:moveTo>
                    <a:pt x="2199" y="4773"/>
                  </a:moveTo>
                  <a:lnTo>
                    <a:pt x="2007" y="4736"/>
                  </a:lnTo>
                  <a:cubicBezTo>
                    <a:pt x="1867" y="4626"/>
                    <a:pt x="1726" y="4522"/>
                    <a:pt x="1667" y="4198"/>
                  </a:cubicBezTo>
                  <a:lnTo>
                    <a:pt x="1667" y="2619"/>
                  </a:lnTo>
                  <a:lnTo>
                    <a:pt x="4001" y="2619"/>
                  </a:lnTo>
                  <a:lnTo>
                    <a:pt x="4001" y="4102"/>
                  </a:lnTo>
                  <a:cubicBezTo>
                    <a:pt x="3964" y="4389"/>
                    <a:pt x="3854" y="4603"/>
                    <a:pt x="3714" y="4729"/>
                  </a:cubicBezTo>
                  <a:lnTo>
                    <a:pt x="3559" y="4773"/>
                  </a:lnTo>
                  <a:lnTo>
                    <a:pt x="3507" y="4958"/>
                  </a:lnTo>
                  <a:lnTo>
                    <a:pt x="5742" y="4958"/>
                  </a:lnTo>
                  <a:lnTo>
                    <a:pt x="5705" y="4773"/>
                  </a:lnTo>
                  <a:lnTo>
                    <a:pt x="5514" y="4736"/>
                  </a:lnTo>
                  <a:cubicBezTo>
                    <a:pt x="5374" y="4626"/>
                    <a:pt x="5233" y="4522"/>
                    <a:pt x="5174" y="4198"/>
                  </a:cubicBezTo>
                  <a:lnTo>
                    <a:pt x="5174" y="694"/>
                  </a:lnTo>
                  <a:cubicBezTo>
                    <a:pt x="5226" y="465"/>
                    <a:pt x="5314" y="317"/>
                    <a:pt x="5447" y="214"/>
                  </a:cubicBezTo>
                  <a:lnTo>
                    <a:pt x="5558" y="177"/>
                  </a:lnTo>
                  <a:lnTo>
                    <a:pt x="5595" y="0"/>
                  </a:lnTo>
                  <a:lnTo>
                    <a:pt x="3610" y="0"/>
                  </a:lnTo>
                  <a:lnTo>
                    <a:pt x="3647" y="170"/>
                  </a:lnTo>
                  <a:lnTo>
                    <a:pt x="3728" y="207"/>
                  </a:lnTo>
                  <a:cubicBezTo>
                    <a:pt x="3839" y="280"/>
                    <a:pt x="3928" y="384"/>
                    <a:pt x="4001" y="583"/>
                  </a:cubicBezTo>
                  <a:lnTo>
                    <a:pt x="4001" y="2265"/>
                  </a:lnTo>
                  <a:lnTo>
                    <a:pt x="1667" y="2265"/>
                  </a:lnTo>
                  <a:lnTo>
                    <a:pt x="1667" y="694"/>
                  </a:lnTo>
                  <a:cubicBezTo>
                    <a:pt x="1719" y="465"/>
                    <a:pt x="1807" y="317"/>
                    <a:pt x="1940" y="214"/>
                  </a:cubicBezTo>
                  <a:lnTo>
                    <a:pt x="2051" y="177"/>
                  </a:lnTo>
                  <a:lnTo>
                    <a:pt x="2088" y="0"/>
                  </a:lnTo>
                  <a:lnTo>
                    <a:pt x="103" y="0"/>
                  </a:lnTo>
                  <a:lnTo>
                    <a:pt x="140" y="170"/>
                  </a:lnTo>
                  <a:lnTo>
                    <a:pt x="221" y="207"/>
                  </a:lnTo>
                  <a:cubicBezTo>
                    <a:pt x="332" y="280"/>
                    <a:pt x="421" y="384"/>
                    <a:pt x="494" y="583"/>
                  </a:cubicBezTo>
                  <a:lnTo>
                    <a:pt x="494" y="4102"/>
                  </a:lnTo>
                  <a:cubicBezTo>
                    <a:pt x="457" y="4389"/>
                    <a:pt x="347" y="4603"/>
                    <a:pt x="207" y="4729"/>
                  </a:cubicBezTo>
                  <a:lnTo>
                    <a:pt x="52" y="4773"/>
                  </a:lnTo>
                  <a:lnTo>
                    <a:pt x="0" y="4958"/>
                  </a:lnTo>
                  <a:lnTo>
                    <a:pt x="2235" y="4958"/>
                  </a:lnTo>
                  <a:lnTo>
                    <a:pt x="2199" y="47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1" name="Freeform 6">
              <a:extLst>
                <a:ext uri="{FF2B5EF4-FFF2-40B4-BE49-F238E27FC236}">
                  <a16:creationId xmlns:a16="http://schemas.microsoft.com/office/drawing/2014/main" id="{808D87C8-84B8-475C-BC8C-AB58FCE4D725}"/>
                </a:ext>
              </a:extLst>
            </p:cNvPr>
            <p:cNvSpPr>
              <a:spLocks noEditPoints="1"/>
            </p:cNvSpPr>
            <p:nvPr/>
          </p:nvSpPr>
          <p:spPr bwMode="auto">
            <a:xfrm>
              <a:off x="4603750" y="2897188"/>
              <a:ext cx="1141413" cy="1155700"/>
            </a:xfrm>
            <a:custGeom>
              <a:avLst/>
              <a:gdLst>
                <a:gd name="T0" fmla="*/ 1940 w 3688"/>
                <a:gd name="T1" fmla="*/ 0 h 3732"/>
                <a:gd name="T2" fmla="*/ 0 w 3688"/>
                <a:gd name="T3" fmla="*/ 1940 h 3732"/>
                <a:gd name="T4" fmla="*/ 1940 w 3688"/>
                <a:gd name="T5" fmla="*/ 3732 h 3732"/>
                <a:gd name="T6" fmla="*/ 3614 w 3688"/>
                <a:gd name="T7" fmla="*/ 2567 h 3732"/>
                <a:gd name="T8" fmla="*/ 3526 w 3688"/>
                <a:gd name="T9" fmla="*/ 2390 h 3732"/>
                <a:gd name="T10" fmla="*/ 2397 w 3688"/>
                <a:gd name="T11" fmla="*/ 2928 h 3732"/>
                <a:gd name="T12" fmla="*/ 892 w 3688"/>
                <a:gd name="T13" fmla="*/ 1652 h 3732"/>
                <a:gd name="T14" fmla="*/ 3688 w 3688"/>
                <a:gd name="T15" fmla="*/ 1652 h 3732"/>
                <a:gd name="T16" fmla="*/ 1940 w 3688"/>
                <a:gd name="T17" fmla="*/ 0 h 3732"/>
                <a:gd name="T18" fmla="*/ 870 w 3688"/>
                <a:gd name="T19" fmla="*/ 1320 h 3732"/>
                <a:gd name="T20" fmla="*/ 1704 w 3688"/>
                <a:gd name="T21" fmla="*/ 486 h 3732"/>
                <a:gd name="T22" fmla="*/ 2486 w 3688"/>
                <a:gd name="T23" fmla="*/ 1320 h 3732"/>
                <a:gd name="T24" fmla="*/ 870 w 3688"/>
                <a:gd name="T25" fmla="*/ 1320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8" h="3732">
                  <a:moveTo>
                    <a:pt x="1940" y="0"/>
                  </a:moveTo>
                  <a:cubicBezTo>
                    <a:pt x="826" y="0"/>
                    <a:pt x="0" y="818"/>
                    <a:pt x="0" y="1940"/>
                  </a:cubicBezTo>
                  <a:cubicBezTo>
                    <a:pt x="0" y="3054"/>
                    <a:pt x="826" y="3732"/>
                    <a:pt x="1940" y="3732"/>
                  </a:cubicBezTo>
                  <a:cubicBezTo>
                    <a:pt x="2567" y="3732"/>
                    <a:pt x="3231" y="3341"/>
                    <a:pt x="3614" y="2567"/>
                  </a:cubicBezTo>
                  <a:lnTo>
                    <a:pt x="3526" y="2390"/>
                  </a:lnTo>
                  <a:cubicBezTo>
                    <a:pt x="3275" y="2766"/>
                    <a:pt x="2869" y="2928"/>
                    <a:pt x="2397" y="2928"/>
                  </a:cubicBezTo>
                  <a:cubicBezTo>
                    <a:pt x="1660" y="2928"/>
                    <a:pt x="1018" y="2456"/>
                    <a:pt x="892" y="1652"/>
                  </a:cubicBezTo>
                  <a:lnTo>
                    <a:pt x="3688" y="1652"/>
                  </a:lnTo>
                  <a:cubicBezTo>
                    <a:pt x="3688" y="664"/>
                    <a:pt x="2987" y="0"/>
                    <a:pt x="1940" y="0"/>
                  </a:cubicBezTo>
                  <a:close/>
                  <a:moveTo>
                    <a:pt x="870" y="1320"/>
                  </a:moveTo>
                  <a:cubicBezTo>
                    <a:pt x="892" y="855"/>
                    <a:pt x="1261" y="486"/>
                    <a:pt x="1704" y="486"/>
                  </a:cubicBezTo>
                  <a:cubicBezTo>
                    <a:pt x="2176" y="486"/>
                    <a:pt x="2486" y="818"/>
                    <a:pt x="2486" y="1320"/>
                  </a:cubicBezTo>
                  <a:lnTo>
                    <a:pt x="870" y="1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2" name="Freeform 7">
              <a:extLst>
                <a:ext uri="{FF2B5EF4-FFF2-40B4-BE49-F238E27FC236}">
                  <a16:creationId xmlns:a16="http://schemas.microsoft.com/office/drawing/2014/main" id="{957E1F39-3489-4B5C-B8BF-35028DBEE5E4}"/>
                </a:ext>
              </a:extLst>
            </p:cNvPr>
            <p:cNvSpPr>
              <a:spLocks/>
            </p:cNvSpPr>
            <p:nvPr/>
          </p:nvSpPr>
          <p:spPr bwMode="auto">
            <a:xfrm>
              <a:off x="5880100" y="2265363"/>
              <a:ext cx="646113" cy="1757363"/>
            </a:xfrm>
            <a:custGeom>
              <a:avLst/>
              <a:gdLst>
                <a:gd name="T0" fmla="*/ 2051 w 2088"/>
                <a:gd name="T1" fmla="*/ 5496 h 5681"/>
                <a:gd name="T2" fmla="*/ 1859 w 2088"/>
                <a:gd name="T3" fmla="*/ 5459 h 5681"/>
                <a:gd name="T4" fmla="*/ 1520 w 2088"/>
                <a:gd name="T5" fmla="*/ 4921 h 5681"/>
                <a:gd name="T6" fmla="*/ 1520 w 2088"/>
                <a:gd name="T7" fmla="*/ 0 h 5681"/>
                <a:gd name="T8" fmla="*/ 170 w 2088"/>
                <a:gd name="T9" fmla="*/ 487 h 5681"/>
                <a:gd name="T10" fmla="*/ 96 w 2088"/>
                <a:gd name="T11" fmla="*/ 635 h 5681"/>
                <a:gd name="T12" fmla="*/ 487 w 2088"/>
                <a:gd name="T13" fmla="*/ 1276 h 5681"/>
                <a:gd name="T14" fmla="*/ 487 w 2088"/>
                <a:gd name="T15" fmla="*/ 4832 h 5681"/>
                <a:gd name="T16" fmla="*/ 207 w 2088"/>
                <a:gd name="T17" fmla="*/ 5452 h 5681"/>
                <a:gd name="T18" fmla="*/ 52 w 2088"/>
                <a:gd name="T19" fmla="*/ 5496 h 5681"/>
                <a:gd name="T20" fmla="*/ 0 w 2088"/>
                <a:gd name="T21" fmla="*/ 5681 h 5681"/>
                <a:gd name="T22" fmla="*/ 2088 w 2088"/>
                <a:gd name="T23" fmla="*/ 5681 h 5681"/>
                <a:gd name="T24" fmla="*/ 2051 w 2088"/>
                <a:gd name="T25" fmla="*/ 5496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8" h="5681">
                  <a:moveTo>
                    <a:pt x="2051" y="5496"/>
                  </a:moveTo>
                  <a:lnTo>
                    <a:pt x="1859" y="5459"/>
                  </a:lnTo>
                  <a:cubicBezTo>
                    <a:pt x="1719" y="5349"/>
                    <a:pt x="1579" y="5245"/>
                    <a:pt x="1520" y="4921"/>
                  </a:cubicBezTo>
                  <a:lnTo>
                    <a:pt x="1520" y="0"/>
                  </a:lnTo>
                  <a:cubicBezTo>
                    <a:pt x="1033" y="244"/>
                    <a:pt x="524" y="413"/>
                    <a:pt x="170" y="487"/>
                  </a:cubicBezTo>
                  <a:lnTo>
                    <a:pt x="96" y="635"/>
                  </a:lnTo>
                  <a:cubicBezTo>
                    <a:pt x="303" y="804"/>
                    <a:pt x="428" y="1055"/>
                    <a:pt x="487" y="1276"/>
                  </a:cubicBezTo>
                  <a:lnTo>
                    <a:pt x="487" y="4832"/>
                  </a:lnTo>
                  <a:cubicBezTo>
                    <a:pt x="458" y="5120"/>
                    <a:pt x="347" y="5326"/>
                    <a:pt x="207" y="5452"/>
                  </a:cubicBezTo>
                  <a:lnTo>
                    <a:pt x="52" y="5496"/>
                  </a:lnTo>
                  <a:lnTo>
                    <a:pt x="0" y="5681"/>
                  </a:lnTo>
                  <a:lnTo>
                    <a:pt x="2088" y="5681"/>
                  </a:lnTo>
                  <a:lnTo>
                    <a:pt x="2051" y="54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3" name="Freeform 8">
              <a:extLst>
                <a:ext uri="{FF2B5EF4-FFF2-40B4-BE49-F238E27FC236}">
                  <a16:creationId xmlns:a16="http://schemas.microsoft.com/office/drawing/2014/main" id="{B118EF3A-ED07-41F6-AE25-3570CDF9F4CA}"/>
                </a:ext>
              </a:extLst>
            </p:cNvPr>
            <p:cNvSpPr>
              <a:spLocks/>
            </p:cNvSpPr>
            <p:nvPr/>
          </p:nvSpPr>
          <p:spPr bwMode="auto">
            <a:xfrm>
              <a:off x="6683375" y="2897188"/>
              <a:ext cx="1997075" cy="1125538"/>
            </a:xfrm>
            <a:custGeom>
              <a:avLst/>
              <a:gdLst>
                <a:gd name="T0" fmla="*/ 4581 w 6448"/>
                <a:gd name="T1" fmla="*/ 3408 h 3637"/>
                <a:gd name="T2" fmla="*/ 4426 w 6448"/>
                <a:gd name="T3" fmla="*/ 3452 h 3637"/>
                <a:gd name="T4" fmla="*/ 4375 w 6448"/>
                <a:gd name="T5" fmla="*/ 3637 h 3637"/>
                <a:gd name="T6" fmla="*/ 6448 w 6448"/>
                <a:gd name="T7" fmla="*/ 3637 h 3637"/>
                <a:gd name="T8" fmla="*/ 6411 w 6448"/>
                <a:gd name="T9" fmla="*/ 3452 h 3637"/>
                <a:gd name="T10" fmla="*/ 6219 w 6448"/>
                <a:gd name="T11" fmla="*/ 3415 h 3637"/>
                <a:gd name="T12" fmla="*/ 5879 w 6448"/>
                <a:gd name="T13" fmla="*/ 2877 h 3637"/>
                <a:gd name="T14" fmla="*/ 5953 w 6448"/>
                <a:gd name="T15" fmla="*/ 1114 h 3637"/>
                <a:gd name="T16" fmla="*/ 4928 w 6448"/>
                <a:gd name="T17" fmla="*/ 0 h 3637"/>
                <a:gd name="T18" fmla="*/ 3674 w 6448"/>
                <a:gd name="T19" fmla="*/ 671 h 3637"/>
                <a:gd name="T20" fmla="*/ 2707 w 6448"/>
                <a:gd name="T21" fmla="*/ 0 h 3637"/>
                <a:gd name="T22" fmla="*/ 1520 w 6448"/>
                <a:gd name="T23" fmla="*/ 649 h 3637"/>
                <a:gd name="T24" fmla="*/ 1320 w 6448"/>
                <a:gd name="T25" fmla="*/ 14 h 3637"/>
                <a:gd name="T26" fmla="*/ 147 w 6448"/>
                <a:gd name="T27" fmla="*/ 516 h 3637"/>
                <a:gd name="T28" fmla="*/ 118 w 6448"/>
                <a:gd name="T29" fmla="*/ 612 h 3637"/>
                <a:gd name="T30" fmla="*/ 494 w 6448"/>
                <a:gd name="T31" fmla="*/ 1519 h 3637"/>
                <a:gd name="T32" fmla="*/ 494 w 6448"/>
                <a:gd name="T33" fmla="*/ 2781 h 3637"/>
                <a:gd name="T34" fmla="*/ 206 w 6448"/>
                <a:gd name="T35" fmla="*/ 3408 h 3637"/>
                <a:gd name="T36" fmla="*/ 52 w 6448"/>
                <a:gd name="T37" fmla="*/ 3452 h 3637"/>
                <a:gd name="T38" fmla="*/ 0 w 6448"/>
                <a:gd name="T39" fmla="*/ 3637 h 3637"/>
                <a:gd name="T40" fmla="*/ 2088 w 6448"/>
                <a:gd name="T41" fmla="*/ 3637 h 3637"/>
                <a:gd name="T42" fmla="*/ 2051 w 6448"/>
                <a:gd name="T43" fmla="*/ 3452 h 3637"/>
                <a:gd name="T44" fmla="*/ 1859 w 6448"/>
                <a:gd name="T45" fmla="*/ 3415 h 3637"/>
                <a:gd name="T46" fmla="*/ 1520 w 6448"/>
                <a:gd name="T47" fmla="*/ 2877 h 3637"/>
                <a:gd name="T48" fmla="*/ 1520 w 6448"/>
                <a:gd name="T49" fmla="*/ 1209 h 3637"/>
                <a:gd name="T50" fmla="*/ 2139 w 6448"/>
                <a:gd name="T51" fmla="*/ 678 h 3637"/>
                <a:gd name="T52" fmla="*/ 2648 w 6448"/>
                <a:gd name="T53" fmla="*/ 1364 h 3637"/>
                <a:gd name="T54" fmla="*/ 2648 w 6448"/>
                <a:gd name="T55" fmla="*/ 2781 h 3637"/>
                <a:gd name="T56" fmla="*/ 2361 w 6448"/>
                <a:gd name="T57" fmla="*/ 3408 h 3637"/>
                <a:gd name="T58" fmla="*/ 2206 w 6448"/>
                <a:gd name="T59" fmla="*/ 3452 h 3637"/>
                <a:gd name="T60" fmla="*/ 2154 w 6448"/>
                <a:gd name="T61" fmla="*/ 3637 h 3637"/>
                <a:gd name="T62" fmla="*/ 4227 w 6448"/>
                <a:gd name="T63" fmla="*/ 3637 h 3637"/>
                <a:gd name="T64" fmla="*/ 4190 w 6448"/>
                <a:gd name="T65" fmla="*/ 3452 h 3637"/>
                <a:gd name="T66" fmla="*/ 3998 w 6448"/>
                <a:gd name="T67" fmla="*/ 3415 h 3637"/>
                <a:gd name="T68" fmla="*/ 3659 w 6448"/>
                <a:gd name="T69" fmla="*/ 2877 h 3637"/>
                <a:gd name="T70" fmla="*/ 3733 w 6448"/>
                <a:gd name="T71" fmla="*/ 1261 h 3637"/>
                <a:gd name="T72" fmla="*/ 4360 w 6448"/>
                <a:gd name="T73" fmla="*/ 678 h 3637"/>
                <a:gd name="T74" fmla="*/ 4869 w 6448"/>
                <a:gd name="T75" fmla="*/ 1364 h 3637"/>
                <a:gd name="T76" fmla="*/ 4869 w 6448"/>
                <a:gd name="T77" fmla="*/ 2781 h 3637"/>
                <a:gd name="T78" fmla="*/ 4581 w 6448"/>
                <a:gd name="T79" fmla="*/ 3408 h 3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48" h="3637">
                  <a:moveTo>
                    <a:pt x="4581" y="3408"/>
                  </a:moveTo>
                  <a:lnTo>
                    <a:pt x="4426" y="3452"/>
                  </a:lnTo>
                  <a:lnTo>
                    <a:pt x="4375" y="3637"/>
                  </a:lnTo>
                  <a:lnTo>
                    <a:pt x="6448" y="3637"/>
                  </a:lnTo>
                  <a:lnTo>
                    <a:pt x="6411" y="3452"/>
                  </a:lnTo>
                  <a:lnTo>
                    <a:pt x="6219" y="3415"/>
                  </a:lnTo>
                  <a:cubicBezTo>
                    <a:pt x="6079" y="3305"/>
                    <a:pt x="5938" y="3201"/>
                    <a:pt x="5879" y="2877"/>
                  </a:cubicBezTo>
                  <a:cubicBezTo>
                    <a:pt x="5879" y="1859"/>
                    <a:pt x="5953" y="1600"/>
                    <a:pt x="5953" y="1114"/>
                  </a:cubicBezTo>
                  <a:cubicBezTo>
                    <a:pt x="5953" y="376"/>
                    <a:pt x="5562" y="0"/>
                    <a:pt x="4928" y="0"/>
                  </a:cubicBezTo>
                  <a:cubicBezTo>
                    <a:pt x="4212" y="0"/>
                    <a:pt x="4168" y="516"/>
                    <a:pt x="3674" y="671"/>
                  </a:cubicBezTo>
                  <a:cubicBezTo>
                    <a:pt x="3541" y="228"/>
                    <a:pt x="3202" y="0"/>
                    <a:pt x="2707" y="0"/>
                  </a:cubicBezTo>
                  <a:cubicBezTo>
                    <a:pt x="2029" y="0"/>
                    <a:pt x="1955" y="464"/>
                    <a:pt x="1520" y="649"/>
                  </a:cubicBezTo>
                  <a:lnTo>
                    <a:pt x="1320" y="14"/>
                  </a:lnTo>
                  <a:cubicBezTo>
                    <a:pt x="959" y="258"/>
                    <a:pt x="509" y="420"/>
                    <a:pt x="147" y="516"/>
                  </a:cubicBezTo>
                  <a:lnTo>
                    <a:pt x="118" y="612"/>
                  </a:lnTo>
                  <a:cubicBezTo>
                    <a:pt x="361" y="811"/>
                    <a:pt x="494" y="1158"/>
                    <a:pt x="494" y="1519"/>
                  </a:cubicBezTo>
                  <a:lnTo>
                    <a:pt x="494" y="2781"/>
                  </a:lnTo>
                  <a:cubicBezTo>
                    <a:pt x="457" y="3068"/>
                    <a:pt x="347" y="3282"/>
                    <a:pt x="206" y="3408"/>
                  </a:cubicBezTo>
                  <a:lnTo>
                    <a:pt x="52" y="3452"/>
                  </a:lnTo>
                  <a:lnTo>
                    <a:pt x="0" y="3637"/>
                  </a:lnTo>
                  <a:lnTo>
                    <a:pt x="2088" y="3637"/>
                  </a:lnTo>
                  <a:lnTo>
                    <a:pt x="2051" y="3452"/>
                  </a:lnTo>
                  <a:lnTo>
                    <a:pt x="1859" y="3415"/>
                  </a:lnTo>
                  <a:cubicBezTo>
                    <a:pt x="1719" y="3305"/>
                    <a:pt x="1579" y="3201"/>
                    <a:pt x="1520" y="2877"/>
                  </a:cubicBezTo>
                  <a:lnTo>
                    <a:pt x="1520" y="1209"/>
                  </a:lnTo>
                  <a:cubicBezTo>
                    <a:pt x="1593" y="877"/>
                    <a:pt x="1852" y="678"/>
                    <a:pt x="2139" y="678"/>
                  </a:cubicBezTo>
                  <a:cubicBezTo>
                    <a:pt x="2471" y="678"/>
                    <a:pt x="2648" y="995"/>
                    <a:pt x="2648" y="1364"/>
                  </a:cubicBezTo>
                  <a:lnTo>
                    <a:pt x="2648" y="2781"/>
                  </a:lnTo>
                  <a:cubicBezTo>
                    <a:pt x="2611" y="3068"/>
                    <a:pt x="2501" y="3282"/>
                    <a:pt x="2361" y="3408"/>
                  </a:cubicBezTo>
                  <a:lnTo>
                    <a:pt x="2206" y="3452"/>
                  </a:lnTo>
                  <a:lnTo>
                    <a:pt x="2154" y="3637"/>
                  </a:lnTo>
                  <a:lnTo>
                    <a:pt x="4227" y="3637"/>
                  </a:lnTo>
                  <a:lnTo>
                    <a:pt x="4190" y="3452"/>
                  </a:lnTo>
                  <a:lnTo>
                    <a:pt x="3998" y="3415"/>
                  </a:lnTo>
                  <a:cubicBezTo>
                    <a:pt x="3858" y="3305"/>
                    <a:pt x="3718" y="3201"/>
                    <a:pt x="3659" y="2877"/>
                  </a:cubicBezTo>
                  <a:cubicBezTo>
                    <a:pt x="3659" y="1969"/>
                    <a:pt x="3718" y="1667"/>
                    <a:pt x="3733" y="1261"/>
                  </a:cubicBezTo>
                  <a:cubicBezTo>
                    <a:pt x="3792" y="892"/>
                    <a:pt x="4057" y="678"/>
                    <a:pt x="4360" y="678"/>
                  </a:cubicBezTo>
                  <a:cubicBezTo>
                    <a:pt x="4692" y="678"/>
                    <a:pt x="4869" y="995"/>
                    <a:pt x="4869" y="1364"/>
                  </a:cubicBezTo>
                  <a:lnTo>
                    <a:pt x="4869" y="2781"/>
                  </a:lnTo>
                  <a:cubicBezTo>
                    <a:pt x="4832" y="3068"/>
                    <a:pt x="4721" y="3282"/>
                    <a:pt x="4581" y="34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4" name="Freeform 9">
              <a:extLst>
                <a:ext uri="{FF2B5EF4-FFF2-40B4-BE49-F238E27FC236}">
                  <a16:creationId xmlns:a16="http://schemas.microsoft.com/office/drawing/2014/main" id="{D3960DDD-22DC-4509-B68C-0E3F1EFA2B0B}"/>
                </a:ext>
              </a:extLst>
            </p:cNvPr>
            <p:cNvSpPr>
              <a:spLocks/>
            </p:cNvSpPr>
            <p:nvPr/>
          </p:nvSpPr>
          <p:spPr bwMode="auto">
            <a:xfrm>
              <a:off x="8923338" y="2454275"/>
              <a:ext cx="495300" cy="333375"/>
            </a:xfrm>
            <a:custGeom>
              <a:avLst/>
              <a:gdLst>
                <a:gd name="T0" fmla="*/ 811 w 1600"/>
                <a:gd name="T1" fmla="*/ 1077 h 1077"/>
                <a:gd name="T2" fmla="*/ 1600 w 1600"/>
                <a:gd name="T3" fmla="*/ 532 h 1077"/>
                <a:gd name="T4" fmla="*/ 811 w 1600"/>
                <a:gd name="T5" fmla="*/ 0 h 1077"/>
                <a:gd name="T6" fmla="*/ 0 w 1600"/>
                <a:gd name="T7" fmla="*/ 532 h 1077"/>
                <a:gd name="T8" fmla="*/ 811 w 1600"/>
                <a:gd name="T9" fmla="*/ 1077 h 1077"/>
              </a:gdLst>
              <a:ahLst/>
              <a:cxnLst>
                <a:cxn ang="0">
                  <a:pos x="T0" y="T1"/>
                </a:cxn>
                <a:cxn ang="0">
                  <a:pos x="T2" y="T3"/>
                </a:cxn>
                <a:cxn ang="0">
                  <a:pos x="T4" y="T5"/>
                </a:cxn>
                <a:cxn ang="0">
                  <a:pos x="T6" y="T7"/>
                </a:cxn>
                <a:cxn ang="0">
                  <a:pos x="T8" y="T9"/>
                </a:cxn>
              </a:cxnLst>
              <a:rect l="0" t="0" r="r" b="b"/>
              <a:pathLst>
                <a:path w="1600" h="1077">
                  <a:moveTo>
                    <a:pt x="811" y="1077"/>
                  </a:moveTo>
                  <a:lnTo>
                    <a:pt x="1600" y="532"/>
                  </a:lnTo>
                  <a:lnTo>
                    <a:pt x="811" y="0"/>
                  </a:lnTo>
                  <a:lnTo>
                    <a:pt x="0" y="532"/>
                  </a:lnTo>
                  <a:cubicBezTo>
                    <a:pt x="140" y="775"/>
                    <a:pt x="523" y="1026"/>
                    <a:pt x="811"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5" name="Freeform 10">
              <a:extLst>
                <a:ext uri="{FF2B5EF4-FFF2-40B4-BE49-F238E27FC236}">
                  <a16:creationId xmlns:a16="http://schemas.microsoft.com/office/drawing/2014/main" id="{AAB8E714-5E23-4BB4-B6DF-DB045D69F04C}"/>
                </a:ext>
              </a:extLst>
            </p:cNvPr>
            <p:cNvSpPr>
              <a:spLocks/>
            </p:cNvSpPr>
            <p:nvPr/>
          </p:nvSpPr>
          <p:spPr bwMode="auto">
            <a:xfrm>
              <a:off x="8848725" y="2901950"/>
              <a:ext cx="646113" cy="1120775"/>
            </a:xfrm>
            <a:custGeom>
              <a:avLst/>
              <a:gdLst>
                <a:gd name="T0" fmla="*/ 1520 w 2088"/>
                <a:gd name="T1" fmla="*/ 2863 h 3622"/>
                <a:gd name="T2" fmla="*/ 1520 w 2088"/>
                <a:gd name="T3" fmla="*/ 856 h 3622"/>
                <a:gd name="T4" fmla="*/ 1535 w 2088"/>
                <a:gd name="T5" fmla="*/ 679 h 3622"/>
                <a:gd name="T6" fmla="*/ 1321 w 2088"/>
                <a:gd name="T7" fmla="*/ 0 h 3622"/>
                <a:gd name="T8" fmla="*/ 148 w 2088"/>
                <a:gd name="T9" fmla="*/ 502 h 3622"/>
                <a:gd name="T10" fmla="*/ 118 w 2088"/>
                <a:gd name="T11" fmla="*/ 598 h 3622"/>
                <a:gd name="T12" fmla="*/ 494 w 2088"/>
                <a:gd name="T13" fmla="*/ 1505 h 3622"/>
                <a:gd name="T14" fmla="*/ 494 w 2088"/>
                <a:gd name="T15" fmla="*/ 2767 h 3622"/>
                <a:gd name="T16" fmla="*/ 207 w 2088"/>
                <a:gd name="T17" fmla="*/ 3394 h 3622"/>
                <a:gd name="T18" fmla="*/ 52 w 2088"/>
                <a:gd name="T19" fmla="*/ 3438 h 3622"/>
                <a:gd name="T20" fmla="*/ 0 w 2088"/>
                <a:gd name="T21" fmla="*/ 3622 h 3622"/>
                <a:gd name="T22" fmla="*/ 2088 w 2088"/>
                <a:gd name="T23" fmla="*/ 3622 h 3622"/>
                <a:gd name="T24" fmla="*/ 2051 w 2088"/>
                <a:gd name="T25" fmla="*/ 3438 h 3622"/>
                <a:gd name="T26" fmla="*/ 1859 w 2088"/>
                <a:gd name="T27" fmla="*/ 3401 h 3622"/>
                <a:gd name="T28" fmla="*/ 1520 w 2088"/>
                <a:gd name="T29" fmla="*/ 2863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8" h="3622">
                  <a:moveTo>
                    <a:pt x="1520" y="2863"/>
                  </a:moveTo>
                  <a:lnTo>
                    <a:pt x="1520" y="856"/>
                  </a:lnTo>
                  <a:lnTo>
                    <a:pt x="1535" y="679"/>
                  </a:lnTo>
                  <a:lnTo>
                    <a:pt x="1321" y="0"/>
                  </a:lnTo>
                  <a:cubicBezTo>
                    <a:pt x="959" y="244"/>
                    <a:pt x="509" y="406"/>
                    <a:pt x="148" y="502"/>
                  </a:cubicBezTo>
                  <a:lnTo>
                    <a:pt x="118" y="598"/>
                  </a:lnTo>
                  <a:cubicBezTo>
                    <a:pt x="362" y="797"/>
                    <a:pt x="494" y="1144"/>
                    <a:pt x="494" y="1505"/>
                  </a:cubicBezTo>
                  <a:lnTo>
                    <a:pt x="494" y="2767"/>
                  </a:lnTo>
                  <a:cubicBezTo>
                    <a:pt x="457" y="3054"/>
                    <a:pt x="347" y="3268"/>
                    <a:pt x="207" y="3394"/>
                  </a:cubicBezTo>
                  <a:lnTo>
                    <a:pt x="52" y="3438"/>
                  </a:lnTo>
                  <a:lnTo>
                    <a:pt x="0" y="3622"/>
                  </a:lnTo>
                  <a:lnTo>
                    <a:pt x="2088" y="3622"/>
                  </a:lnTo>
                  <a:lnTo>
                    <a:pt x="2051" y="3438"/>
                  </a:lnTo>
                  <a:lnTo>
                    <a:pt x="1859" y="3401"/>
                  </a:lnTo>
                  <a:cubicBezTo>
                    <a:pt x="1719" y="3290"/>
                    <a:pt x="1579" y="3187"/>
                    <a:pt x="1520" y="28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6" name="Freeform 11">
              <a:extLst>
                <a:ext uri="{FF2B5EF4-FFF2-40B4-BE49-F238E27FC236}">
                  <a16:creationId xmlns:a16="http://schemas.microsoft.com/office/drawing/2014/main" id="{A490AD32-C632-4C07-830E-B3536E487B58}"/>
                </a:ext>
              </a:extLst>
            </p:cNvPr>
            <p:cNvSpPr>
              <a:spLocks/>
            </p:cNvSpPr>
            <p:nvPr/>
          </p:nvSpPr>
          <p:spPr bwMode="auto">
            <a:xfrm>
              <a:off x="4291013" y="4351338"/>
              <a:ext cx="2719388" cy="2495550"/>
            </a:xfrm>
            <a:custGeom>
              <a:avLst/>
              <a:gdLst>
                <a:gd name="T0" fmla="*/ 4355 w 8788"/>
                <a:gd name="T1" fmla="*/ 6015 h 8064"/>
                <a:gd name="T2" fmla="*/ 4598 w 8788"/>
                <a:gd name="T3" fmla="*/ 4787 h 8064"/>
                <a:gd name="T4" fmla="*/ 4766 w 8788"/>
                <a:gd name="T5" fmla="*/ 4787 h 8064"/>
                <a:gd name="T6" fmla="*/ 6653 w 8788"/>
                <a:gd name="T7" fmla="*/ 3620 h 8064"/>
                <a:gd name="T8" fmla="*/ 7022 w 8788"/>
                <a:gd name="T9" fmla="*/ 2612 h 8064"/>
                <a:gd name="T10" fmla="*/ 6850 w 8788"/>
                <a:gd name="T11" fmla="*/ 1443 h 8064"/>
                <a:gd name="T12" fmla="*/ 7072 w 8788"/>
                <a:gd name="T13" fmla="*/ 966 h 8064"/>
                <a:gd name="T14" fmla="*/ 8754 w 8788"/>
                <a:gd name="T15" fmla="*/ 915 h 8064"/>
                <a:gd name="T16" fmla="*/ 8788 w 8788"/>
                <a:gd name="T17" fmla="*/ 816 h 8064"/>
                <a:gd name="T18" fmla="*/ 7400 w 8788"/>
                <a:gd name="T19" fmla="*/ 508 h 8064"/>
                <a:gd name="T20" fmla="*/ 7003 w 8788"/>
                <a:gd name="T21" fmla="*/ 152 h 8064"/>
                <a:gd name="T22" fmla="*/ 6151 w 8788"/>
                <a:gd name="T23" fmla="*/ 281 h 8064"/>
                <a:gd name="T24" fmla="*/ 5997 w 8788"/>
                <a:gd name="T25" fmla="*/ 1000 h 8064"/>
                <a:gd name="T26" fmla="*/ 5886 w 8788"/>
                <a:gd name="T27" fmla="*/ 1598 h 8064"/>
                <a:gd name="T28" fmla="*/ 5361 w 8788"/>
                <a:gd name="T29" fmla="*/ 1935 h 8064"/>
                <a:gd name="T30" fmla="*/ 3152 w 8788"/>
                <a:gd name="T31" fmla="*/ 2184 h 8064"/>
                <a:gd name="T32" fmla="*/ 1481 w 8788"/>
                <a:gd name="T33" fmla="*/ 3046 h 8064"/>
                <a:gd name="T34" fmla="*/ 827 w 8788"/>
                <a:gd name="T35" fmla="*/ 3345 h 8064"/>
                <a:gd name="T36" fmla="*/ 0 w 8788"/>
                <a:gd name="T37" fmla="*/ 3412 h 8064"/>
                <a:gd name="T38" fmla="*/ 91 w 8788"/>
                <a:gd name="T39" fmla="*/ 3653 h 8064"/>
                <a:gd name="T40" fmla="*/ 91 w 8788"/>
                <a:gd name="T41" fmla="*/ 4105 h 8064"/>
                <a:gd name="T42" fmla="*/ 726 w 8788"/>
                <a:gd name="T43" fmla="*/ 3900 h 8064"/>
                <a:gd name="T44" fmla="*/ 2277 w 8788"/>
                <a:gd name="T45" fmla="*/ 4397 h 8064"/>
                <a:gd name="T46" fmla="*/ 3285 w 8788"/>
                <a:gd name="T47" fmla="*/ 4739 h 8064"/>
                <a:gd name="T48" fmla="*/ 2790 w 8788"/>
                <a:gd name="T49" fmla="*/ 5612 h 8064"/>
                <a:gd name="T50" fmla="*/ 3252 w 8788"/>
                <a:gd name="T51" fmla="*/ 7737 h 8064"/>
                <a:gd name="T52" fmla="*/ 3564 w 8788"/>
                <a:gd name="T53" fmla="*/ 7839 h 8064"/>
                <a:gd name="T54" fmla="*/ 4729 w 8788"/>
                <a:gd name="T55" fmla="*/ 8045 h 8064"/>
                <a:gd name="T56" fmla="*/ 4874 w 8788"/>
                <a:gd name="T57" fmla="*/ 7837 h 8064"/>
                <a:gd name="T58" fmla="*/ 3508 w 8788"/>
                <a:gd name="T59" fmla="*/ 7526 h 8064"/>
                <a:gd name="T60" fmla="*/ 3133 w 8788"/>
                <a:gd name="T61" fmla="*/ 5600 h 8064"/>
                <a:gd name="T62" fmla="*/ 3668 w 8788"/>
                <a:gd name="T63" fmla="*/ 4794 h 8064"/>
                <a:gd name="T64" fmla="*/ 4204 w 8788"/>
                <a:gd name="T65" fmla="*/ 4790 h 8064"/>
                <a:gd name="T66" fmla="*/ 4011 w 8788"/>
                <a:gd name="T67" fmla="*/ 6096 h 8064"/>
                <a:gd name="T68" fmla="*/ 5597 w 8788"/>
                <a:gd name="T69" fmla="*/ 8064 h 8064"/>
                <a:gd name="T70" fmla="*/ 5953 w 8788"/>
                <a:gd name="T71" fmla="*/ 8048 h 8064"/>
                <a:gd name="T72" fmla="*/ 7078 w 8788"/>
                <a:gd name="T73" fmla="*/ 8005 h 8064"/>
                <a:gd name="T74" fmla="*/ 7241 w 8788"/>
                <a:gd name="T75" fmla="*/ 7789 h 8064"/>
                <a:gd name="T76" fmla="*/ 5732 w 8788"/>
                <a:gd name="T77" fmla="*/ 7753 h 8064"/>
                <a:gd name="T78" fmla="*/ 4355 w 8788"/>
                <a:gd name="T79" fmla="*/ 6015 h 8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88" h="8064">
                  <a:moveTo>
                    <a:pt x="4355" y="6015"/>
                  </a:moveTo>
                  <a:lnTo>
                    <a:pt x="4598" y="4787"/>
                  </a:lnTo>
                  <a:lnTo>
                    <a:pt x="4766" y="4787"/>
                  </a:lnTo>
                  <a:cubicBezTo>
                    <a:pt x="4766" y="4787"/>
                    <a:pt x="6005" y="4635"/>
                    <a:pt x="6653" y="3620"/>
                  </a:cubicBezTo>
                  <a:cubicBezTo>
                    <a:pt x="6804" y="3385"/>
                    <a:pt x="7015" y="3104"/>
                    <a:pt x="7022" y="2612"/>
                  </a:cubicBezTo>
                  <a:cubicBezTo>
                    <a:pt x="7029" y="2087"/>
                    <a:pt x="6850" y="1443"/>
                    <a:pt x="6850" y="1443"/>
                  </a:cubicBezTo>
                  <a:cubicBezTo>
                    <a:pt x="6850" y="1443"/>
                    <a:pt x="6859" y="1046"/>
                    <a:pt x="7072" y="966"/>
                  </a:cubicBezTo>
                  <a:cubicBezTo>
                    <a:pt x="7284" y="885"/>
                    <a:pt x="8754" y="915"/>
                    <a:pt x="8754" y="915"/>
                  </a:cubicBezTo>
                  <a:lnTo>
                    <a:pt x="8788" y="816"/>
                  </a:lnTo>
                  <a:lnTo>
                    <a:pt x="7400" y="508"/>
                  </a:lnTo>
                  <a:lnTo>
                    <a:pt x="7003" y="152"/>
                  </a:lnTo>
                  <a:cubicBezTo>
                    <a:pt x="7003" y="152"/>
                    <a:pt x="6399" y="0"/>
                    <a:pt x="6151" y="281"/>
                  </a:cubicBezTo>
                  <a:cubicBezTo>
                    <a:pt x="5943" y="515"/>
                    <a:pt x="5997" y="1000"/>
                    <a:pt x="5997" y="1000"/>
                  </a:cubicBezTo>
                  <a:cubicBezTo>
                    <a:pt x="5997" y="1000"/>
                    <a:pt x="6002" y="1366"/>
                    <a:pt x="5886" y="1598"/>
                  </a:cubicBezTo>
                  <a:cubicBezTo>
                    <a:pt x="5786" y="1796"/>
                    <a:pt x="5361" y="1935"/>
                    <a:pt x="5361" y="1935"/>
                  </a:cubicBezTo>
                  <a:cubicBezTo>
                    <a:pt x="5361" y="1935"/>
                    <a:pt x="4057" y="1853"/>
                    <a:pt x="3152" y="2184"/>
                  </a:cubicBezTo>
                  <a:cubicBezTo>
                    <a:pt x="2310" y="2492"/>
                    <a:pt x="1481" y="3046"/>
                    <a:pt x="1481" y="3046"/>
                  </a:cubicBezTo>
                  <a:lnTo>
                    <a:pt x="827" y="3345"/>
                  </a:lnTo>
                  <a:lnTo>
                    <a:pt x="0" y="3412"/>
                  </a:lnTo>
                  <a:lnTo>
                    <a:pt x="91" y="3653"/>
                  </a:lnTo>
                  <a:lnTo>
                    <a:pt x="91" y="4105"/>
                  </a:lnTo>
                  <a:lnTo>
                    <a:pt x="726" y="3900"/>
                  </a:lnTo>
                  <a:cubicBezTo>
                    <a:pt x="726" y="3900"/>
                    <a:pt x="2034" y="4292"/>
                    <a:pt x="2277" y="4397"/>
                  </a:cubicBezTo>
                  <a:cubicBezTo>
                    <a:pt x="2463" y="4478"/>
                    <a:pt x="2969" y="4653"/>
                    <a:pt x="3285" y="4739"/>
                  </a:cubicBezTo>
                  <a:lnTo>
                    <a:pt x="2790" y="5612"/>
                  </a:lnTo>
                  <a:lnTo>
                    <a:pt x="3252" y="7737"/>
                  </a:lnTo>
                  <a:lnTo>
                    <a:pt x="3564" y="7839"/>
                  </a:lnTo>
                  <a:lnTo>
                    <a:pt x="4729" y="8045"/>
                  </a:lnTo>
                  <a:lnTo>
                    <a:pt x="4874" y="7837"/>
                  </a:lnTo>
                  <a:lnTo>
                    <a:pt x="3508" y="7526"/>
                  </a:lnTo>
                  <a:lnTo>
                    <a:pt x="3133" y="5600"/>
                  </a:lnTo>
                  <a:lnTo>
                    <a:pt x="3668" y="4794"/>
                  </a:lnTo>
                  <a:cubicBezTo>
                    <a:pt x="3834" y="4797"/>
                    <a:pt x="4058" y="4793"/>
                    <a:pt x="4204" y="4790"/>
                  </a:cubicBezTo>
                  <a:lnTo>
                    <a:pt x="4011" y="6096"/>
                  </a:lnTo>
                  <a:lnTo>
                    <a:pt x="5597" y="8064"/>
                  </a:lnTo>
                  <a:lnTo>
                    <a:pt x="5953" y="8048"/>
                  </a:lnTo>
                  <a:lnTo>
                    <a:pt x="7078" y="8005"/>
                  </a:lnTo>
                  <a:lnTo>
                    <a:pt x="7241" y="7789"/>
                  </a:lnTo>
                  <a:lnTo>
                    <a:pt x="5732" y="7753"/>
                  </a:lnTo>
                  <a:lnTo>
                    <a:pt x="4355" y="60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7" name="Freeform 12">
              <a:extLst>
                <a:ext uri="{FF2B5EF4-FFF2-40B4-BE49-F238E27FC236}">
                  <a16:creationId xmlns:a16="http://schemas.microsoft.com/office/drawing/2014/main" id="{962329A1-6E04-4A83-B2C0-760EE98495C2}"/>
                </a:ext>
              </a:extLst>
            </p:cNvPr>
            <p:cNvSpPr>
              <a:spLocks/>
            </p:cNvSpPr>
            <p:nvPr/>
          </p:nvSpPr>
          <p:spPr bwMode="auto">
            <a:xfrm>
              <a:off x="6926263" y="149225"/>
              <a:ext cx="788988" cy="1944688"/>
            </a:xfrm>
            <a:custGeom>
              <a:avLst/>
              <a:gdLst>
                <a:gd name="T0" fmla="*/ 233 w 2550"/>
                <a:gd name="T1" fmla="*/ 1687 h 6285"/>
                <a:gd name="T2" fmla="*/ 292 w 2550"/>
                <a:gd name="T3" fmla="*/ 1972 h 6285"/>
                <a:gd name="T4" fmla="*/ 758 w 2550"/>
                <a:gd name="T5" fmla="*/ 2705 h 6285"/>
                <a:gd name="T6" fmla="*/ 1298 w 2550"/>
                <a:gd name="T7" fmla="*/ 4057 h 6285"/>
                <a:gd name="T8" fmla="*/ 1804 w 2550"/>
                <a:gd name="T9" fmla="*/ 4733 h 6285"/>
                <a:gd name="T10" fmla="*/ 1997 w 2550"/>
                <a:gd name="T11" fmla="*/ 5586 h 6285"/>
                <a:gd name="T12" fmla="*/ 2122 w 2550"/>
                <a:gd name="T13" fmla="*/ 6285 h 6285"/>
                <a:gd name="T14" fmla="*/ 2534 w 2550"/>
                <a:gd name="T15" fmla="*/ 6094 h 6285"/>
                <a:gd name="T16" fmla="*/ 2439 w 2550"/>
                <a:gd name="T17" fmla="*/ 5689 h 6285"/>
                <a:gd name="T18" fmla="*/ 2138 w 2550"/>
                <a:gd name="T19" fmla="*/ 4427 h 6285"/>
                <a:gd name="T20" fmla="*/ 1643 w 2550"/>
                <a:gd name="T21" fmla="*/ 3754 h 6285"/>
                <a:gd name="T22" fmla="*/ 1204 w 2550"/>
                <a:gd name="T23" fmla="*/ 2585 h 6285"/>
                <a:gd name="T24" fmla="*/ 1196 w 2550"/>
                <a:gd name="T25" fmla="*/ 2538 h 6285"/>
                <a:gd name="T26" fmla="*/ 725 w 2550"/>
                <a:gd name="T27" fmla="*/ 1796 h 6285"/>
                <a:gd name="T28" fmla="*/ 677 w 2550"/>
                <a:gd name="T29" fmla="*/ 1564 h 6285"/>
                <a:gd name="T30" fmla="*/ 512 w 2550"/>
                <a:gd name="T31" fmla="*/ 67 h 6285"/>
                <a:gd name="T32" fmla="*/ 0 w 2550"/>
                <a:gd name="T33" fmla="*/ 905 h 6285"/>
                <a:gd name="T34" fmla="*/ 233 w 2550"/>
                <a:gd name="T35" fmla="*/ 1687 h 6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0" h="6285">
                  <a:moveTo>
                    <a:pt x="233" y="1687"/>
                  </a:moveTo>
                  <a:lnTo>
                    <a:pt x="292" y="1972"/>
                  </a:lnTo>
                  <a:lnTo>
                    <a:pt x="758" y="2705"/>
                  </a:lnTo>
                  <a:cubicBezTo>
                    <a:pt x="794" y="2905"/>
                    <a:pt x="947" y="3657"/>
                    <a:pt x="1298" y="4057"/>
                  </a:cubicBezTo>
                  <a:cubicBezTo>
                    <a:pt x="1308" y="4076"/>
                    <a:pt x="1450" y="4348"/>
                    <a:pt x="1804" y="4733"/>
                  </a:cubicBezTo>
                  <a:cubicBezTo>
                    <a:pt x="2075" y="5030"/>
                    <a:pt x="2041" y="5395"/>
                    <a:pt x="1997" y="5586"/>
                  </a:cubicBezTo>
                  <a:cubicBezTo>
                    <a:pt x="1927" y="5887"/>
                    <a:pt x="2080" y="6192"/>
                    <a:pt x="2122" y="6285"/>
                  </a:cubicBezTo>
                  <a:lnTo>
                    <a:pt x="2534" y="6094"/>
                  </a:lnTo>
                  <a:cubicBezTo>
                    <a:pt x="2443" y="5895"/>
                    <a:pt x="2416" y="5786"/>
                    <a:pt x="2439" y="5689"/>
                  </a:cubicBezTo>
                  <a:cubicBezTo>
                    <a:pt x="2503" y="5411"/>
                    <a:pt x="2550" y="4877"/>
                    <a:pt x="2138" y="4427"/>
                  </a:cubicBezTo>
                  <a:cubicBezTo>
                    <a:pt x="1822" y="4081"/>
                    <a:pt x="1646" y="3758"/>
                    <a:pt x="1643" y="3754"/>
                  </a:cubicBezTo>
                  <a:cubicBezTo>
                    <a:pt x="1386" y="3461"/>
                    <a:pt x="1239" y="2811"/>
                    <a:pt x="1204" y="2585"/>
                  </a:cubicBezTo>
                  <a:lnTo>
                    <a:pt x="1196" y="2538"/>
                  </a:lnTo>
                  <a:lnTo>
                    <a:pt x="725" y="1796"/>
                  </a:lnTo>
                  <a:lnTo>
                    <a:pt x="677" y="1564"/>
                  </a:lnTo>
                  <a:cubicBezTo>
                    <a:pt x="969" y="1180"/>
                    <a:pt x="1124" y="214"/>
                    <a:pt x="512" y="67"/>
                  </a:cubicBezTo>
                  <a:cubicBezTo>
                    <a:pt x="234" y="0"/>
                    <a:pt x="0" y="440"/>
                    <a:pt x="0" y="905"/>
                  </a:cubicBezTo>
                  <a:cubicBezTo>
                    <a:pt x="0" y="1256"/>
                    <a:pt x="43" y="1578"/>
                    <a:pt x="233" y="16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8" name="Freeform 13">
              <a:extLst>
                <a:ext uri="{FF2B5EF4-FFF2-40B4-BE49-F238E27FC236}">
                  <a16:creationId xmlns:a16="http://schemas.microsoft.com/office/drawing/2014/main" id="{321F9FBC-826F-4B66-8621-2D3F210C58FE}"/>
                </a:ext>
              </a:extLst>
            </p:cNvPr>
            <p:cNvSpPr>
              <a:spLocks/>
            </p:cNvSpPr>
            <p:nvPr/>
          </p:nvSpPr>
          <p:spPr bwMode="auto">
            <a:xfrm>
              <a:off x="4716463" y="284163"/>
              <a:ext cx="339725" cy="327025"/>
            </a:xfrm>
            <a:custGeom>
              <a:avLst/>
              <a:gdLst>
                <a:gd name="T0" fmla="*/ 528 w 1100"/>
                <a:gd name="T1" fmla="*/ 1056 h 1056"/>
                <a:gd name="T2" fmla="*/ 1057 w 1100"/>
                <a:gd name="T3" fmla="*/ 528 h 1056"/>
                <a:gd name="T4" fmla="*/ 528 w 1100"/>
                <a:gd name="T5" fmla="*/ 0 h 1056"/>
                <a:gd name="T6" fmla="*/ 0 w 1100"/>
                <a:gd name="T7" fmla="*/ 528 h 1056"/>
                <a:gd name="T8" fmla="*/ 528 w 1100"/>
                <a:gd name="T9" fmla="*/ 1056 h 1056"/>
              </a:gdLst>
              <a:ahLst/>
              <a:cxnLst>
                <a:cxn ang="0">
                  <a:pos x="T0" y="T1"/>
                </a:cxn>
                <a:cxn ang="0">
                  <a:pos x="T2" y="T3"/>
                </a:cxn>
                <a:cxn ang="0">
                  <a:pos x="T4" y="T5"/>
                </a:cxn>
                <a:cxn ang="0">
                  <a:pos x="T6" y="T7"/>
                </a:cxn>
                <a:cxn ang="0">
                  <a:pos x="T8" y="T9"/>
                </a:cxn>
              </a:cxnLst>
              <a:rect l="0" t="0" r="r" b="b"/>
              <a:pathLst>
                <a:path w="1100" h="1056">
                  <a:moveTo>
                    <a:pt x="528" y="1056"/>
                  </a:moveTo>
                  <a:cubicBezTo>
                    <a:pt x="820" y="1056"/>
                    <a:pt x="980" y="1034"/>
                    <a:pt x="1057" y="528"/>
                  </a:cubicBezTo>
                  <a:cubicBezTo>
                    <a:pt x="1100" y="240"/>
                    <a:pt x="820" y="0"/>
                    <a:pt x="528" y="0"/>
                  </a:cubicBezTo>
                  <a:cubicBezTo>
                    <a:pt x="237" y="0"/>
                    <a:pt x="0" y="237"/>
                    <a:pt x="0" y="528"/>
                  </a:cubicBezTo>
                  <a:cubicBezTo>
                    <a:pt x="0" y="820"/>
                    <a:pt x="237" y="1056"/>
                    <a:pt x="528" y="10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9" name="Freeform 14">
              <a:extLst>
                <a:ext uri="{FF2B5EF4-FFF2-40B4-BE49-F238E27FC236}">
                  <a16:creationId xmlns:a16="http://schemas.microsoft.com/office/drawing/2014/main" id="{29389464-9E40-4C7A-86EF-262A3A07ACE6}"/>
                </a:ext>
              </a:extLst>
            </p:cNvPr>
            <p:cNvSpPr>
              <a:spLocks/>
            </p:cNvSpPr>
            <p:nvPr/>
          </p:nvSpPr>
          <p:spPr bwMode="auto">
            <a:xfrm>
              <a:off x="5113338" y="127000"/>
              <a:ext cx="174625" cy="168275"/>
            </a:xfrm>
            <a:custGeom>
              <a:avLst/>
              <a:gdLst>
                <a:gd name="T0" fmla="*/ 273 w 566"/>
                <a:gd name="T1" fmla="*/ 546 h 546"/>
                <a:gd name="T2" fmla="*/ 545 w 566"/>
                <a:gd name="T3" fmla="*/ 273 h 546"/>
                <a:gd name="T4" fmla="*/ 273 w 566"/>
                <a:gd name="T5" fmla="*/ 0 h 546"/>
                <a:gd name="T6" fmla="*/ 0 w 566"/>
                <a:gd name="T7" fmla="*/ 273 h 546"/>
                <a:gd name="T8" fmla="*/ 273 w 566"/>
                <a:gd name="T9" fmla="*/ 546 h 546"/>
              </a:gdLst>
              <a:ahLst/>
              <a:cxnLst>
                <a:cxn ang="0">
                  <a:pos x="T0" y="T1"/>
                </a:cxn>
                <a:cxn ang="0">
                  <a:pos x="T2" y="T3"/>
                </a:cxn>
                <a:cxn ang="0">
                  <a:pos x="T4" y="T5"/>
                </a:cxn>
                <a:cxn ang="0">
                  <a:pos x="T6" y="T7"/>
                </a:cxn>
                <a:cxn ang="0">
                  <a:pos x="T8" y="T9"/>
                </a:cxn>
              </a:cxnLst>
              <a:rect l="0" t="0" r="r" b="b"/>
              <a:pathLst>
                <a:path w="566" h="546">
                  <a:moveTo>
                    <a:pt x="273" y="546"/>
                  </a:moveTo>
                  <a:cubicBezTo>
                    <a:pt x="423" y="546"/>
                    <a:pt x="534" y="423"/>
                    <a:pt x="545" y="273"/>
                  </a:cubicBezTo>
                  <a:cubicBezTo>
                    <a:pt x="566" y="0"/>
                    <a:pt x="423" y="0"/>
                    <a:pt x="273" y="0"/>
                  </a:cubicBezTo>
                  <a:cubicBezTo>
                    <a:pt x="122" y="0"/>
                    <a:pt x="0" y="123"/>
                    <a:pt x="0" y="273"/>
                  </a:cubicBezTo>
                  <a:cubicBezTo>
                    <a:pt x="0" y="424"/>
                    <a:pt x="122" y="546"/>
                    <a:pt x="273" y="5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0" name="Freeform 15">
              <a:extLst>
                <a:ext uri="{FF2B5EF4-FFF2-40B4-BE49-F238E27FC236}">
                  <a16:creationId xmlns:a16="http://schemas.microsoft.com/office/drawing/2014/main" id="{3C1489E5-50A1-4C0A-9D6B-A80C44DF102A}"/>
                </a:ext>
              </a:extLst>
            </p:cNvPr>
            <p:cNvSpPr>
              <a:spLocks/>
            </p:cNvSpPr>
            <p:nvPr/>
          </p:nvSpPr>
          <p:spPr bwMode="auto">
            <a:xfrm>
              <a:off x="4987925" y="835025"/>
              <a:ext cx="231775" cy="257175"/>
            </a:xfrm>
            <a:custGeom>
              <a:avLst/>
              <a:gdLst>
                <a:gd name="T0" fmla="*/ 0 w 747"/>
                <a:gd name="T1" fmla="*/ 455 h 829"/>
                <a:gd name="T2" fmla="*/ 374 w 747"/>
                <a:gd name="T3" fmla="*/ 829 h 829"/>
                <a:gd name="T4" fmla="*/ 747 w 747"/>
                <a:gd name="T5" fmla="*/ 455 h 829"/>
                <a:gd name="T6" fmla="*/ 374 w 747"/>
                <a:gd name="T7" fmla="*/ 0 h 829"/>
                <a:gd name="T8" fmla="*/ 0 w 747"/>
                <a:gd name="T9" fmla="*/ 455 h 829"/>
              </a:gdLst>
              <a:ahLst/>
              <a:cxnLst>
                <a:cxn ang="0">
                  <a:pos x="T0" y="T1"/>
                </a:cxn>
                <a:cxn ang="0">
                  <a:pos x="T2" y="T3"/>
                </a:cxn>
                <a:cxn ang="0">
                  <a:pos x="T4" y="T5"/>
                </a:cxn>
                <a:cxn ang="0">
                  <a:pos x="T6" y="T7"/>
                </a:cxn>
                <a:cxn ang="0">
                  <a:pos x="T8" y="T9"/>
                </a:cxn>
              </a:cxnLst>
              <a:rect l="0" t="0" r="r" b="b"/>
              <a:pathLst>
                <a:path w="747" h="829">
                  <a:moveTo>
                    <a:pt x="0" y="455"/>
                  </a:moveTo>
                  <a:cubicBezTo>
                    <a:pt x="0" y="661"/>
                    <a:pt x="167" y="829"/>
                    <a:pt x="374" y="829"/>
                  </a:cubicBezTo>
                  <a:cubicBezTo>
                    <a:pt x="580" y="829"/>
                    <a:pt x="747" y="661"/>
                    <a:pt x="747" y="455"/>
                  </a:cubicBezTo>
                  <a:cubicBezTo>
                    <a:pt x="747" y="249"/>
                    <a:pt x="580" y="0"/>
                    <a:pt x="374" y="0"/>
                  </a:cubicBezTo>
                  <a:cubicBezTo>
                    <a:pt x="81" y="0"/>
                    <a:pt x="0" y="249"/>
                    <a:pt x="0" y="4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1" name="Freeform 16">
              <a:extLst>
                <a:ext uri="{FF2B5EF4-FFF2-40B4-BE49-F238E27FC236}">
                  <a16:creationId xmlns:a16="http://schemas.microsoft.com/office/drawing/2014/main" id="{DFCA8C4B-87C1-4AFA-A123-6093D10591F6}"/>
                </a:ext>
              </a:extLst>
            </p:cNvPr>
            <p:cNvSpPr>
              <a:spLocks/>
            </p:cNvSpPr>
            <p:nvPr/>
          </p:nvSpPr>
          <p:spPr bwMode="auto">
            <a:xfrm>
              <a:off x="5238750" y="482600"/>
              <a:ext cx="403225" cy="349250"/>
            </a:xfrm>
            <a:custGeom>
              <a:avLst/>
              <a:gdLst>
                <a:gd name="T0" fmla="*/ 0 w 1302"/>
                <a:gd name="T1" fmla="*/ 482 h 1125"/>
                <a:gd name="T2" fmla="*/ 700 w 1302"/>
                <a:gd name="T3" fmla="*/ 1125 h 1125"/>
                <a:gd name="T4" fmla="*/ 1302 w 1302"/>
                <a:gd name="T5" fmla="*/ 482 h 1125"/>
                <a:gd name="T6" fmla="*/ 651 w 1302"/>
                <a:gd name="T7" fmla="*/ 0 h 1125"/>
                <a:gd name="T8" fmla="*/ 0 w 1302"/>
                <a:gd name="T9" fmla="*/ 482 h 1125"/>
              </a:gdLst>
              <a:ahLst/>
              <a:cxnLst>
                <a:cxn ang="0">
                  <a:pos x="T0" y="T1"/>
                </a:cxn>
                <a:cxn ang="0">
                  <a:pos x="T2" y="T3"/>
                </a:cxn>
                <a:cxn ang="0">
                  <a:pos x="T4" y="T5"/>
                </a:cxn>
                <a:cxn ang="0">
                  <a:pos x="T6" y="T7"/>
                </a:cxn>
                <a:cxn ang="0">
                  <a:pos x="T8" y="T9"/>
                </a:cxn>
              </a:cxnLst>
              <a:rect l="0" t="0" r="r" b="b"/>
              <a:pathLst>
                <a:path w="1302" h="1125">
                  <a:moveTo>
                    <a:pt x="0" y="482"/>
                  </a:moveTo>
                  <a:cubicBezTo>
                    <a:pt x="0" y="749"/>
                    <a:pt x="129" y="1125"/>
                    <a:pt x="700" y="1125"/>
                  </a:cubicBezTo>
                  <a:cubicBezTo>
                    <a:pt x="1060" y="1125"/>
                    <a:pt x="1302" y="749"/>
                    <a:pt x="1302" y="482"/>
                  </a:cubicBezTo>
                  <a:cubicBezTo>
                    <a:pt x="1302" y="216"/>
                    <a:pt x="1011" y="0"/>
                    <a:pt x="651" y="0"/>
                  </a:cubicBezTo>
                  <a:cubicBezTo>
                    <a:pt x="291" y="0"/>
                    <a:pt x="0" y="216"/>
                    <a:pt x="0" y="4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2" name="Freeform 17">
              <a:extLst>
                <a:ext uri="{FF2B5EF4-FFF2-40B4-BE49-F238E27FC236}">
                  <a16:creationId xmlns:a16="http://schemas.microsoft.com/office/drawing/2014/main" id="{97AF5FAA-9A21-4E7A-8D00-742C8CE9C98E}"/>
                </a:ext>
              </a:extLst>
            </p:cNvPr>
            <p:cNvSpPr>
              <a:spLocks/>
            </p:cNvSpPr>
            <p:nvPr/>
          </p:nvSpPr>
          <p:spPr bwMode="auto">
            <a:xfrm>
              <a:off x="5419725" y="250825"/>
              <a:ext cx="136525" cy="153988"/>
            </a:xfrm>
            <a:custGeom>
              <a:avLst/>
              <a:gdLst>
                <a:gd name="T0" fmla="*/ 220 w 441"/>
                <a:gd name="T1" fmla="*/ 441 h 501"/>
                <a:gd name="T2" fmla="*/ 441 w 441"/>
                <a:gd name="T3" fmla="*/ 221 h 501"/>
                <a:gd name="T4" fmla="*/ 220 w 441"/>
                <a:gd name="T5" fmla="*/ 0 h 501"/>
                <a:gd name="T6" fmla="*/ 0 w 441"/>
                <a:gd name="T7" fmla="*/ 221 h 501"/>
                <a:gd name="T8" fmla="*/ 220 w 441"/>
                <a:gd name="T9" fmla="*/ 441 h 501"/>
              </a:gdLst>
              <a:ahLst/>
              <a:cxnLst>
                <a:cxn ang="0">
                  <a:pos x="T0" y="T1"/>
                </a:cxn>
                <a:cxn ang="0">
                  <a:pos x="T2" y="T3"/>
                </a:cxn>
                <a:cxn ang="0">
                  <a:pos x="T4" y="T5"/>
                </a:cxn>
                <a:cxn ang="0">
                  <a:pos x="T6" y="T7"/>
                </a:cxn>
                <a:cxn ang="0">
                  <a:pos x="T8" y="T9"/>
                </a:cxn>
              </a:cxnLst>
              <a:rect l="0" t="0" r="r" b="b"/>
              <a:pathLst>
                <a:path w="441" h="501">
                  <a:moveTo>
                    <a:pt x="220" y="441"/>
                  </a:moveTo>
                  <a:cubicBezTo>
                    <a:pt x="335" y="402"/>
                    <a:pt x="441" y="342"/>
                    <a:pt x="441" y="221"/>
                  </a:cubicBezTo>
                  <a:cubicBezTo>
                    <a:pt x="441" y="99"/>
                    <a:pt x="342" y="0"/>
                    <a:pt x="220" y="0"/>
                  </a:cubicBezTo>
                  <a:cubicBezTo>
                    <a:pt x="99" y="0"/>
                    <a:pt x="0" y="99"/>
                    <a:pt x="0" y="221"/>
                  </a:cubicBezTo>
                  <a:cubicBezTo>
                    <a:pt x="0" y="342"/>
                    <a:pt x="44" y="501"/>
                    <a:pt x="220" y="4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3" name="Oval 18">
              <a:extLst>
                <a:ext uri="{FF2B5EF4-FFF2-40B4-BE49-F238E27FC236}">
                  <a16:creationId xmlns:a16="http://schemas.microsoft.com/office/drawing/2014/main" id="{14C97A8A-3F64-4059-9179-F1CE4F1CAE3E}"/>
                </a:ext>
              </a:extLst>
            </p:cNvPr>
            <p:cNvSpPr>
              <a:spLocks noChangeArrowheads="1"/>
            </p:cNvSpPr>
            <p:nvPr/>
          </p:nvSpPr>
          <p:spPr bwMode="auto">
            <a:xfrm>
              <a:off x="5413375" y="989013"/>
              <a:ext cx="266700" cy="2381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4" name="Freeform 19">
              <a:extLst>
                <a:ext uri="{FF2B5EF4-FFF2-40B4-BE49-F238E27FC236}">
                  <a16:creationId xmlns:a16="http://schemas.microsoft.com/office/drawing/2014/main" id="{FCE1D5B6-A306-4681-9AB9-E5C4C55580F1}"/>
                </a:ext>
              </a:extLst>
            </p:cNvPr>
            <p:cNvSpPr>
              <a:spLocks/>
            </p:cNvSpPr>
            <p:nvPr/>
          </p:nvSpPr>
          <p:spPr bwMode="auto">
            <a:xfrm>
              <a:off x="5778500" y="814388"/>
              <a:ext cx="138113" cy="152400"/>
            </a:xfrm>
            <a:custGeom>
              <a:avLst/>
              <a:gdLst>
                <a:gd name="T0" fmla="*/ 223 w 445"/>
                <a:gd name="T1" fmla="*/ 51 h 496"/>
                <a:gd name="T2" fmla="*/ 0 w 445"/>
                <a:gd name="T3" fmla="*/ 274 h 496"/>
                <a:gd name="T4" fmla="*/ 223 w 445"/>
                <a:gd name="T5" fmla="*/ 496 h 496"/>
                <a:gd name="T6" fmla="*/ 445 w 445"/>
                <a:gd name="T7" fmla="*/ 274 h 496"/>
                <a:gd name="T8" fmla="*/ 223 w 445"/>
                <a:gd name="T9" fmla="*/ 51 h 496"/>
              </a:gdLst>
              <a:ahLst/>
              <a:cxnLst>
                <a:cxn ang="0">
                  <a:pos x="T0" y="T1"/>
                </a:cxn>
                <a:cxn ang="0">
                  <a:pos x="T2" y="T3"/>
                </a:cxn>
                <a:cxn ang="0">
                  <a:pos x="T4" y="T5"/>
                </a:cxn>
                <a:cxn ang="0">
                  <a:pos x="T6" y="T7"/>
                </a:cxn>
                <a:cxn ang="0">
                  <a:pos x="T8" y="T9"/>
                </a:cxn>
              </a:cxnLst>
              <a:rect l="0" t="0" r="r" b="b"/>
              <a:pathLst>
                <a:path w="445" h="496">
                  <a:moveTo>
                    <a:pt x="223" y="51"/>
                  </a:moveTo>
                  <a:cubicBezTo>
                    <a:pt x="107" y="92"/>
                    <a:pt x="0" y="151"/>
                    <a:pt x="0" y="274"/>
                  </a:cubicBezTo>
                  <a:cubicBezTo>
                    <a:pt x="0" y="396"/>
                    <a:pt x="100" y="496"/>
                    <a:pt x="223" y="496"/>
                  </a:cubicBezTo>
                  <a:cubicBezTo>
                    <a:pt x="346" y="496"/>
                    <a:pt x="445" y="396"/>
                    <a:pt x="445" y="274"/>
                  </a:cubicBezTo>
                  <a:cubicBezTo>
                    <a:pt x="445" y="151"/>
                    <a:pt x="367" y="0"/>
                    <a:pt x="223"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5" name="Oval 20">
              <a:extLst>
                <a:ext uri="{FF2B5EF4-FFF2-40B4-BE49-F238E27FC236}">
                  <a16:creationId xmlns:a16="http://schemas.microsoft.com/office/drawing/2014/main" id="{7612B080-B196-495F-9663-249CDA99D9BD}"/>
                </a:ext>
              </a:extLst>
            </p:cNvPr>
            <p:cNvSpPr>
              <a:spLocks noChangeArrowheads="1"/>
            </p:cNvSpPr>
            <p:nvPr/>
          </p:nvSpPr>
          <p:spPr bwMode="auto">
            <a:xfrm>
              <a:off x="5895975" y="1073150"/>
              <a:ext cx="333375" cy="290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6" name="Freeform 21">
              <a:extLst>
                <a:ext uri="{FF2B5EF4-FFF2-40B4-BE49-F238E27FC236}">
                  <a16:creationId xmlns:a16="http://schemas.microsoft.com/office/drawing/2014/main" id="{AE57FA5B-9731-4665-97EF-CCDB9A28F6B9}"/>
                </a:ext>
              </a:extLst>
            </p:cNvPr>
            <p:cNvSpPr>
              <a:spLocks/>
            </p:cNvSpPr>
            <p:nvPr/>
          </p:nvSpPr>
          <p:spPr bwMode="auto">
            <a:xfrm>
              <a:off x="3946525" y="457200"/>
              <a:ext cx="960438" cy="1375186"/>
            </a:xfrm>
            <a:custGeom>
              <a:avLst/>
              <a:gdLst>
                <a:gd name="T0" fmla="*/ 1336 w 3102"/>
                <a:gd name="T1" fmla="*/ 4443 h 4462"/>
                <a:gd name="T2" fmla="*/ 2356 w 3102"/>
                <a:gd name="T3" fmla="*/ 3890 h 4462"/>
                <a:gd name="T4" fmla="*/ 3102 w 3102"/>
                <a:gd name="T5" fmla="*/ 2928 h 4462"/>
                <a:gd name="T6" fmla="*/ 2807 w 3102"/>
                <a:gd name="T7" fmla="*/ 2452 h 4462"/>
                <a:gd name="T8" fmla="*/ 2688 w 3102"/>
                <a:gd name="T9" fmla="*/ 1303 h 4462"/>
                <a:gd name="T10" fmla="*/ 1611 w 3102"/>
                <a:gd name="T11" fmla="*/ 0 h 4462"/>
                <a:gd name="T12" fmla="*/ 1309 w 3102"/>
                <a:gd name="T13" fmla="*/ 282 h 4462"/>
                <a:gd name="T14" fmla="*/ 830 w 3102"/>
                <a:gd name="T15" fmla="*/ 1419 h 4462"/>
                <a:gd name="T16" fmla="*/ 1529 w 3102"/>
                <a:gd name="T17" fmla="*/ 2588 h 4462"/>
                <a:gd name="T18" fmla="*/ 232 w 3102"/>
                <a:gd name="T19" fmla="*/ 2306 h 4462"/>
                <a:gd name="T20" fmla="*/ 0 w 3102"/>
                <a:gd name="T21" fmla="*/ 2928 h 4462"/>
                <a:gd name="T22" fmla="*/ 362 w 3102"/>
                <a:gd name="T23" fmla="*/ 4167 h 4462"/>
                <a:gd name="T24" fmla="*/ 1336 w 3102"/>
                <a:gd name="T25" fmla="*/ 4443 h 4462"/>
                <a:gd name="connsiteX0" fmla="*/ 4307 w 10000"/>
                <a:gd name="connsiteY0" fmla="*/ 9957 h 9957"/>
                <a:gd name="connsiteX1" fmla="*/ 7595 w 10000"/>
                <a:gd name="connsiteY1" fmla="*/ 8718 h 9957"/>
                <a:gd name="connsiteX2" fmla="*/ 8872 w 10000"/>
                <a:gd name="connsiteY2" fmla="*/ 7484 h 9957"/>
                <a:gd name="connsiteX3" fmla="*/ 10000 w 10000"/>
                <a:gd name="connsiteY3" fmla="*/ 6562 h 9957"/>
                <a:gd name="connsiteX4" fmla="*/ 9049 w 10000"/>
                <a:gd name="connsiteY4" fmla="*/ 5495 h 9957"/>
                <a:gd name="connsiteX5" fmla="*/ 8665 w 10000"/>
                <a:gd name="connsiteY5" fmla="*/ 2920 h 9957"/>
                <a:gd name="connsiteX6" fmla="*/ 5193 w 10000"/>
                <a:gd name="connsiteY6" fmla="*/ 0 h 9957"/>
                <a:gd name="connsiteX7" fmla="*/ 4220 w 10000"/>
                <a:gd name="connsiteY7" fmla="*/ 632 h 9957"/>
                <a:gd name="connsiteX8" fmla="*/ 2676 w 10000"/>
                <a:gd name="connsiteY8" fmla="*/ 3180 h 9957"/>
                <a:gd name="connsiteX9" fmla="*/ 4929 w 10000"/>
                <a:gd name="connsiteY9" fmla="*/ 5800 h 9957"/>
                <a:gd name="connsiteX10" fmla="*/ 748 w 10000"/>
                <a:gd name="connsiteY10" fmla="*/ 5168 h 9957"/>
                <a:gd name="connsiteX11" fmla="*/ 0 w 10000"/>
                <a:gd name="connsiteY11" fmla="*/ 6562 h 9957"/>
                <a:gd name="connsiteX12" fmla="*/ 1167 w 10000"/>
                <a:gd name="connsiteY12" fmla="*/ 9339 h 9957"/>
                <a:gd name="connsiteX13" fmla="*/ 4307 w 10000"/>
                <a:gd name="connsiteY13" fmla="*/ 9957 h 9957"/>
                <a:gd name="connsiteX0" fmla="*/ 4307 w 10000"/>
                <a:gd name="connsiteY0" fmla="*/ 10000 h 10000"/>
                <a:gd name="connsiteX1" fmla="*/ 7595 w 10000"/>
                <a:gd name="connsiteY1" fmla="*/ 8756 h 10000"/>
                <a:gd name="connsiteX2" fmla="*/ 9286 w 10000"/>
                <a:gd name="connsiteY2" fmla="*/ 7863 h 10000"/>
                <a:gd name="connsiteX3" fmla="*/ 10000 w 10000"/>
                <a:gd name="connsiteY3" fmla="*/ 6590 h 10000"/>
                <a:gd name="connsiteX4" fmla="*/ 9049 w 10000"/>
                <a:gd name="connsiteY4" fmla="*/ 5519 h 10000"/>
                <a:gd name="connsiteX5" fmla="*/ 8665 w 10000"/>
                <a:gd name="connsiteY5" fmla="*/ 2933 h 10000"/>
                <a:gd name="connsiteX6" fmla="*/ 5193 w 10000"/>
                <a:gd name="connsiteY6" fmla="*/ 0 h 10000"/>
                <a:gd name="connsiteX7" fmla="*/ 4220 w 10000"/>
                <a:gd name="connsiteY7" fmla="*/ 635 h 10000"/>
                <a:gd name="connsiteX8" fmla="*/ 2676 w 10000"/>
                <a:gd name="connsiteY8" fmla="*/ 3194 h 10000"/>
                <a:gd name="connsiteX9" fmla="*/ 4929 w 10000"/>
                <a:gd name="connsiteY9" fmla="*/ 5825 h 10000"/>
                <a:gd name="connsiteX10" fmla="*/ 748 w 10000"/>
                <a:gd name="connsiteY10" fmla="*/ 5190 h 10000"/>
                <a:gd name="connsiteX11" fmla="*/ 0 w 10000"/>
                <a:gd name="connsiteY11" fmla="*/ 6590 h 10000"/>
                <a:gd name="connsiteX12" fmla="*/ 1167 w 10000"/>
                <a:gd name="connsiteY12" fmla="*/ 9379 h 10000"/>
                <a:gd name="connsiteX13" fmla="*/ 4307 w 10000"/>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307" y="10000"/>
                  </a:moveTo>
                  <a:lnTo>
                    <a:pt x="7595" y="8756"/>
                  </a:lnTo>
                  <a:lnTo>
                    <a:pt x="9286" y="7863"/>
                  </a:lnTo>
                  <a:lnTo>
                    <a:pt x="10000" y="6590"/>
                  </a:lnTo>
                  <a:lnTo>
                    <a:pt x="9049" y="5519"/>
                  </a:lnTo>
                  <a:cubicBezTo>
                    <a:pt x="9049" y="5519"/>
                    <a:pt x="9155" y="4162"/>
                    <a:pt x="8665" y="2933"/>
                  </a:cubicBezTo>
                  <a:cubicBezTo>
                    <a:pt x="8108" y="1540"/>
                    <a:pt x="5193" y="0"/>
                    <a:pt x="5193" y="0"/>
                  </a:cubicBezTo>
                  <a:lnTo>
                    <a:pt x="4220" y="635"/>
                  </a:lnTo>
                  <a:cubicBezTo>
                    <a:pt x="4220" y="635"/>
                    <a:pt x="2611" y="1810"/>
                    <a:pt x="2676" y="3194"/>
                  </a:cubicBezTo>
                  <a:cubicBezTo>
                    <a:pt x="2727" y="4326"/>
                    <a:pt x="4929" y="5825"/>
                    <a:pt x="4929" y="5825"/>
                  </a:cubicBezTo>
                  <a:lnTo>
                    <a:pt x="748" y="5190"/>
                  </a:lnTo>
                  <a:lnTo>
                    <a:pt x="0" y="6590"/>
                  </a:lnTo>
                  <a:cubicBezTo>
                    <a:pt x="0" y="6590"/>
                    <a:pt x="142" y="8717"/>
                    <a:pt x="1167" y="9379"/>
                  </a:cubicBezTo>
                  <a:cubicBezTo>
                    <a:pt x="2192" y="10043"/>
                    <a:pt x="4307" y="10000"/>
                    <a:pt x="4307" y="100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7" name="Freeform 22">
              <a:extLst>
                <a:ext uri="{FF2B5EF4-FFF2-40B4-BE49-F238E27FC236}">
                  <a16:creationId xmlns:a16="http://schemas.microsoft.com/office/drawing/2014/main" id="{2E672817-D742-4C8A-848E-CD7C5428CE0B}"/>
                </a:ext>
              </a:extLst>
            </p:cNvPr>
            <p:cNvSpPr>
              <a:spLocks/>
            </p:cNvSpPr>
            <p:nvPr/>
          </p:nvSpPr>
          <p:spPr bwMode="auto">
            <a:xfrm>
              <a:off x="4335463" y="1327150"/>
              <a:ext cx="1851025" cy="1184275"/>
            </a:xfrm>
            <a:custGeom>
              <a:avLst/>
              <a:gdLst>
                <a:gd name="T0" fmla="*/ 5854 w 5983"/>
                <a:gd name="T1" fmla="*/ 1338 h 3830"/>
                <a:gd name="T2" fmla="*/ 5983 w 5983"/>
                <a:gd name="T3" fmla="*/ 990 h 3830"/>
                <a:gd name="T4" fmla="*/ 3888 w 5983"/>
                <a:gd name="T5" fmla="*/ 426 h 3830"/>
                <a:gd name="T6" fmla="*/ 2305 w 5983"/>
                <a:gd name="T7" fmla="*/ 523 h 3830"/>
                <a:gd name="T8" fmla="*/ 2364 w 5983"/>
                <a:gd name="T9" fmla="*/ 227 h 3830"/>
                <a:gd name="T10" fmla="*/ 2177 w 5983"/>
                <a:gd name="T11" fmla="*/ 2 h 3830"/>
                <a:gd name="T12" fmla="*/ 1847 w 5983"/>
                <a:gd name="T13" fmla="*/ 120 h 3830"/>
                <a:gd name="T14" fmla="*/ 935 w 5983"/>
                <a:gd name="T15" fmla="*/ 1296 h 3830"/>
                <a:gd name="T16" fmla="*/ 243 w 5983"/>
                <a:gd name="T17" fmla="*/ 2496 h 3830"/>
                <a:gd name="T18" fmla="*/ 0 w 5983"/>
                <a:gd name="T19" fmla="*/ 2752 h 3830"/>
                <a:gd name="T20" fmla="*/ 224 w 5983"/>
                <a:gd name="T21" fmla="*/ 2882 h 3830"/>
                <a:gd name="T22" fmla="*/ 1229 w 5983"/>
                <a:gd name="T23" fmla="*/ 1930 h 3830"/>
                <a:gd name="T24" fmla="*/ 1777 w 5983"/>
                <a:gd name="T25" fmla="*/ 1310 h 3830"/>
                <a:gd name="T26" fmla="*/ 1372 w 5983"/>
                <a:gd name="T27" fmla="*/ 2403 h 3830"/>
                <a:gd name="T28" fmla="*/ 2192 w 5983"/>
                <a:gd name="T29" fmla="*/ 3645 h 3830"/>
                <a:gd name="T30" fmla="*/ 3484 w 5983"/>
                <a:gd name="T31" fmla="*/ 3488 h 3830"/>
                <a:gd name="T32" fmla="*/ 3954 w 5983"/>
                <a:gd name="T33" fmla="*/ 3033 h 3830"/>
                <a:gd name="T34" fmla="*/ 3180 w 5983"/>
                <a:gd name="T35" fmla="*/ 1933 h 3830"/>
                <a:gd name="T36" fmla="*/ 4222 w 5983"/>
                <a:gd name="T37" fmla="*/ 2267 h 3830"/>
                <a:gd name="T38" fmla="*/ 5491 w 5983"/>
                <a:gd name="T39" fmla="*/ 1818 h 3830"/>
                <a:gd name="T40" fmla="*/ 5854 w 5983"/>
                <a:gd name="T41" fmla="*/ 1338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3" h="3830">
                  <a:moveTo>
                    <a:pt x="5854" y="1338"/>
                  </a:moveTo>
                  <a:lnTo>
                    <a:pt x="5983" y="990"/>
                  </a:lnTo>
                  <a:cubicBezTo>
                    <a:pt x="5983" y="990"/>
                    <a:pt x="4887" y="488"/>
                    <a:pt x="3888" y="426"/>
                  </a:cubicBezTo>
                  <a:cubicBezTo>
                    <a:pt x="3085" y="375"/>
                    <a:pt x="2305" y="523"/>
                    <a:pt x="2305" y="523"/>
                  </a:cubicBezTo>
                  <a:lnTo>
                    <a:pt x="2364" y="227"/>
                  </a:lnTo>
                  <a:cubicBezTo>
                    <a:pt x="2364" y="227"/>
                    <a:pt x="2321" y="3"/>
                    <a:pt x="2177" y="2"/>
                  </a:cubicBezTo>
                  <a:cubicBezTo>
                    <a:pt x="2033" y="0"/>
                    <a:pt x="1847" y="120"/>
                    <a:pt x="1847" y="120"/>
                  </a:cubicBezTo>
                  <a:lnTo>
                    <a:pt x="935" y="1296"/>
                  </a:lnTo>
                  <a:lnTo>
                    <a:pt x="243" y="2496"/>
                  </a:lnTo>
                  <a:lnTo>
                    <a:pt x="0" y="2752"/>
                  </a:lnTo>
                  <a:lnTo>
                    <a:pt x="224" y="2882"/>
                  </a:lnTo>
                  <a:lnTo>
                    <a:pt x="1229" y="1930"/>
                  </a:lnTo>
                  <a:lnTo>
                    <a:pt x="1777" y="1310"/>
                  </a:lnTo>
                  <a:lnTo>
                    <a:pt x="1372" y="2403"/>
                  </a:lnTo>
                  <a:cubicBezTo>
                    <a:pt x="1372" y="2403"/>
                    <a:pt x="1330" y="3463"/>
                    <a:pt x="2192" y="3645"/>
                  </a:cubicBezTo>
                  <a:cubicBezTo>
                    <a:pt x="3061" y="3830"/>
                    <a:pt x="3484" y="3488"/>
                    <a:pt x="3484" y="3488"/>
                  </a:cubicBezTo>
                  <a:lnTo>
                    <a:pt x="3954" y="3033"/>
                  </a:lnTo>
                  <a:lnTo>
                    <a:pt x="3180" y="1933"/>
                  </a:lnTo>
                  <a:cubicBezTo>
                    <a:pt x="3180" y="1933"/>
                    <a:pt x="3844" y="2267"/>
                    <a:pt x="4222" y="2267"/>
                  </a:cubicBezTo>
                  <a:cubicBezTo>
                    <a:pt x="4711" y="2267"/>
                    <a:pt x="4989" y="2216"/>
                    <a:pt x="5491" y="1818"/>
                  </a:cubicBezTo>
                  <a:cubicBezTo>
                    <a:pt x="5755" y="1608"/>
                    <a:pt x="5854" y="1338"/>
                    <a:pt x="5854" y="13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8" name="Freeform 23">
              <a:extLst>
                <a:ext uri="{FF2B5EF4-FFF2-40B4-BE49-F238E27FC236}">
                  <a16:creationId xmlns:a16="http://schemas.microsoft.com/office/drawing/2014/main" id="{11FE47AB-528E-4F31-A9FE-98ABA077EA8D}"/>
                </a:ext>
              </a:extLst>
            </p:cNvPr>
            <p:cNvSpPr>
              <a:spLocks/>
            </p:cNvSpPr>
            <p:nvPr/>
          </p:nvSpPr>
          <p:spPr bwMode="auto">
            <a:xfrm>
              <a:off x="7407275" y="403225"/>
              <a:ext cx="776288" cy="1938338"/>
            </a:xfrm>
            <a:custGeom>
              <a:avLst/>
              <a:gdLst>
                <a:gd name="T0" fmla="*/ 450 w 2512"/>
                <a:gd name="T1" fmla="*/ 1400 h 6263"/>
                <a:gd name="T2" fmla="*/ 446 w 2512"/>
                <a:gd name="T3" fmla="*/ 2554 h 6263"/>
                <a:gd name="T4" fmla="*/ 1708 w 2512"/>
                <a:gd name="T5" fmla="*/ 4227 h 6263"/>
                <a:gd name="T6" fmla="*/ 1686 w 2512"/>
                <a:gd name="T7" fmla="*/ 5677 h 6263"/>
                <a:gd name="T8" fmla="*/ 1674 w 2512"/>
                <a:gd name="T9" fmla="*/ 5720 h 6263"/>
                <a:gd name="T10" fmla="*/ 1600 w 2512"/>
                <a:gd name="T11" fmla="*/ 6183 h 6263"/>
                <a:gd name="T12" fmla="*/ 1977 w 2512"/>
                <a:gd name="T13" fmla="*/ 6254 h 6263"/>
                <a:gd name="T14" fmla="*/ 1995 w 2512"/>
                <a:gd name="T15" fmla="*/ 6263 h 6263"/>
                <a:gd name="T16" fmla="*/ 2137 w 2512"/>
                <a:gd name="T17" fmla="*/ 5750 h 6263"/>
                <a:gd name="T18" fmla="*/ 2131 w 2512"/>
                <a:gd name="T19" fmla="*/ 4037 h 6263"/>
                <a:gd name="T20" fmla="*/ 1991 w 2512"/>
                <a:gd name="T21" fmla="*/ 2131 h 6263"/>
                <a:gd name="T22" fmla="*/ 2386 w 2512"/>
                <a:gd name="T23" fmla="*/ 1093 h 6263"/>
                <a:gd name="T24" fmla="*/ 1565 w 2512"/>
                <a:gd name="T25" fmla="*/ 1040 h 6263"/>
                <a:gd name="T26" fmla="*/ 1547 w 2512"/>
                <a:gd name="T27" fmla="*/ 2021 h 6263"/>
                <a:gd name="T28" fmla="*/ 1530 w 2512"/>
                <a:gd name="T29" fmla="*/ 3456 h 6263"/>
                <a:gd name="T30" fmla="*/ 889 w 2512"/>
                <a:gd name="T31" fmla="*/ 2458 h 6263"/>
                <a:gd name="T32" fmla="*/ 857 w 2512"/>
                <a:gd name="T33" fmla="*/ 1109 h 6263"/>
                <a:gd name="T34" fmla="*/ 1025 w 2512"/>
                <a:gd name="T35" fmla="*/ 608 h 6263"/>
                <a:gd name="T36" fmla="*/ 498 w 2512"/>
                <a:gd name="T37" fmla="*/ 70 h 6263"/>
                <a:gd name="T38" fmla="*/ 52 w 2512"/>
                <a:gd name="T39" fmla="*/ 625 h 6263"/>
                <a:gd name="T40" fmla="*/ 450 w 2512"/>
                <a:gd name="T41" fmla="*/ 1400 h 6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2" h="6263">
                  <a:moveTo>
                    <a:pt x="450" y="1400"/>
                  </a:moveTo>
                  <a:lnTo>
                    <a:pt x="446" y="2554"/>
                  </a:lnTo>
                  <a:cubicBezTo>
                    <a:pt x="636" y="3336"/>
                    <a:pt x="1461" y="4033"/>
                    <a:pt x="1708" y="4227"/>
                  </a:cubicBezTo>
                  <a:cubicBezTo>
                    <a:pt x="1864" y="4948"/>
                    <a:pt x="1690" y="5664"/>
                    <a:pt x="1686" y="5677"/>
                  </a:cubicBezTo>
                  <a:lnTo>
                    <a:pt x="1674" y="5720"/>
                  </a:lnTo>
                  <a:lnTo>
                    <a:pt x="1600" y="6183"/>
                  </a:lnTo>
                  <a:cubicBezTo>
                    <a:pt x="1600" y="6183"/>
                    <a:pt x="1995" y="6263"/>
                    <a:pt x="1977" y="6254"/>
                  </a:cubicBezTo>
                  <a:cubicBezTo>
                    <a:pt x="1970" y="6251"/>
                    <a:pt x="1989" y="6260"/>
                    <a:pt x="1995" y="6263"/>
                  </a:cubicBezTo>
                  <a:cubicBezTo>
                    <a:pt x="2043" y="6108"/>
                    <a:pt x="2098" y="5919"/>
                    <a:pt x="2137" y="5750"/>
                  </a:cubicBezTo>
                  <a:cubicBezTo>
                    <a:pt x="2205" y="5491"/>
                    <a:pt x="2338" y="4791"/>
                    <a:pt x="2131" y="4037"/>
                  </a:cubicBezTo>
                  <a:cubicBezTo>
                    <a:pt x="1793" y="2806"/>
                    <a:pt x="1932" y="2518"/>
                    <a:pt x="1991" y="2131"/>
                  </a:cubicBezTo>
                  <a:cubicBezTo>
                    <a:pt x="2334" y="1998"/>
                    <a:pt x="2512" y="1413"/>
                    <a:pt x="2386" y="1093"/>
                  </a:cubicBezTo>
                  <a:cubicBezTo>
                    <a:pt x="2223" y="680"/>
                    <a:pt x="1722" y="570"/>
                    <a:pt x="1565" y="1040"/>
                  </a:cubicBezTo>
                  <a:cubicBezTo>
                    <a:pt x="1435" y="1430"/>
                    <a:pt x="1409" y="1829"/>
                    <a:pt x="1547" y="2021"/>
                  </a:cubicBezTo>
                  <a:cubicBezTo>
                    <a:pt x="1489" y="2370"/>
                    <a:pt x="1347" y="2493"/>
                    <a:pt x="1530" y="3456"/>
                  </a:cubicBezTo>
                  <a:cubicBezTo>
                    <a:pt x="1264" y="3184"/>
                    <a:pt x="978" y="2822"/>
                    <a:pt x="889" y="2458"/>
                  </a:cubicBezTo>
                  <a:lnTo>
                    <a:pt x="857" y="1109"/>
                  </a:lnTo>
                  <a:cubicBezTo>
                    <a:pt x="941" y="971"/>
                    <a:pt x="1005" y="797"/>
                    <a:pt x="1025" y="608"/>
                  </a:cubicBezTo>
                  <a:cubicBezTo>
                    <a:pt x="1068" y="212"/>
                    <a:pt x="752" y="0"/>
                    <a:pt x="498" y="70"/>
                  </a:cubicBezTo>
                  <a:cubicBezTo>
                    <a:pt x="327" y="117"/>
                    <a:pt x="112" y="186"/>
                    <a:pt x="52" y="625"/>
                  </a:cubicBezTo>
                  <a:cubicBezTo>
                    <a:pt x="0" y="1007"/>
                    <a:pt x="246" y="1356"/>
                    <a:pt x="450" y="1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9" name="Freeform 24">
              <a:extLst>
                <a:ext uri="{FF2B5EF4-FFF2-40B4-BE49-F238E27FC236}">
                  <a16:creationId xmlns:a16="http://schemas.microsoft.com/office/drawing/2014/main" id="{77277164-4F5F-44ED-B0D1-6EE51A622CE9}"/>
                </a:ext>
              </a:extLst>
            </p:cNvPr>
            <p:cNvSpPr>
              <a:spLocks/>
            </p:cNvSpPr>
            <p:nvPr/>
          </p:nvSpPr>
          <p:spPr bwMode="auto">
            <a:xfrm>
              <a:off x="8112125" y="887413"/>
              <a:ext cx="776288" cy="1681163"/>
            </a:xfrm>
            <a:custGeom>
              <a:avLst/>
              <a:gdLst>
                <a:gd name="T0" fmla="*/ 131 w 2508"/>
                <a:gd name="T1" fmla="*/ 4642 h 5435"/>
                <a:gd name="T2" fmla="*/ 0 w 2508"/>
                <a:gd name="T3" fmla="*/ 5433 h 5435"/>
                <a:gd name="T4" fmla="*/ 372 w 2508"/>
                <a:gd name="T5" fmla="*/ 5433 h 5435"/>
                <a:gd name="T6" fmla="*/ 801 w 2508"/>
                <a:gd name="T7" fmla="*/ 4860 h 5435"/>
                <a:gd name="T8" fmla="*/ 1059 w 2508"/>
                <a:gd name="T9" fmla="*/ 4592 h 5435"/>
                <a:gd name="T10" fmla="*/ 1752 w 2508"/>
                <a:gd name="T11" fmla="*/ 3433 h 5435"/>
                <a:gd name="T12" fmla="*/ 2041 w 2508"/>
                <a:gd name="T13" fmla="*/ 2800 h 5435"/>
                <a:gd name="T14" fmla="*/ 2295 w 2508"/>
                <a:gd name="T15" fmla="*/ 1653 h 5435"/>
                <a:gd name="T16" fmla="*/ 1482 w 2508"/>
                <a:gd name="T17" fmla="*/ 1783 h 5435"/>
                <a:gd name="T18" fmla="*/ 1606 w 2508"/>
                <a:gd name="T19" fmla="*/ 2657 h 5435"/>
                <a:gd name="T20" fmla="*/ 1358 w 2508"/>
                <a:gd name="T21" fmla="*/ 3336 h 5435"/>
                <a:gd name="T22" fmla="*/ 636 w 2508"/>
                <a:gd name="T23" fmla="*/ 4417 h 5435"/>
                <a:gd name="T24" fmla="*/ 795 w 2508"/>
                <a:gd name="T25" fmla="*/ 3868 h 5435"/>
                <a:gd name="T26" fmla="*/ 980 w 2508"/>
                <a:gd name="T27" fmla="*/ 1595 h 5435"/>
                <a:gd name="T28" fmla="*/ 1349 w 2508"/>
                <a:gd name="T29" fmla="*/ 444 h 5435"/>
                <a:gd name="T30" fmla="*/ 960 w 2508"/>
                <a:gd name="T31" fmla="*/ 0 h 5435"/>
                <a:gd name="T32" fmla="*/ 489 w 2508"/>
                <a:gd name="T33" fmla="*/ 1844 h 5435"/>
                <a:gd name="T34" fmla="*/ 371 w 2508"/>
                <a:gd name="T35" fmla="*/ 3705 h 5435"/>
                <a:gd name="T36" fmla="*/ 131 w 2508"/>
                <a:gd name="T37" fmla="*/ 4642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8" h="5435">
                  <a:moveTo>
                    <a:pt x="131" y="4642"/>
                  </a:moveTo>
                  <a:lnTo>
                    <a:pt x="0" y="5433"/>
                  </a:lnTo>
                  <a:cubicBezTo>
                    <a:pt x="7" y="5432"/>
                    <a:pt x="365" y="5435"/>
                    <a:pt x="372" y="5433"/>
                  </a:cubicBezTo>
                  <a:lnTo>
                    <a:pt x="801" y="4860"/>
                  </a:lnTo>
                  <a:cubicBezTo>
                    <a:pt x="868" y="4790"/>
                    <a:pt x="961" y="4693"/>
                    <a:pt x="1059" y="4592"/>
                  </a:cubicBezTo>
                  <a:cubicBezTo>
                    <a:pt x="1347" y="4201"/>
                    <a:pt x="1624" y="3889"/>
                    <a:pt x="1752" y="3433"/>
                  </a:cubicBezTo>
                  <a:cubicBezTo>
                    <a:pt x="1777" y="3345"/>
                    <a:pt x="2028" y="2869"/>
                    <a:pt x="2041" y="2800"/>
                  </a:cubicBezTo>
                  <a:cubicBezTo>
                    <a:pt x="2433" y="2671"/>
                    <a:pt x="2508" y="1965"/>
                    <a:pt x="2295" y="1653"/>
                  </a:cubicBezTo>
                  <a:cubicBezTo>
                    <a:pt x="2045" y="1286"/>
                    <a:pt x="1532" y="1290"/>
                    <a:pt x="1482" y="1783"/>
                  </a:cubicBezTo>
                  <a:cubicBezTo>
                    <a:pt x="1448" y="2128"/>
                    <a:pt x="1486" y="2465"/>
                    <a:pt x="1606" y="2657"/>
                  </a:cubicBezTo>
                  <a:cubicBezTo>
                    <a:pt x="1584" y="2758"/>
                    <a:pt x="1400" y="3205"/>
                    <a:pt x="1358" y="3336"/>
                  </a:cubicBezTo>
                  <a:cubicBezTo>
                    <a:pt x="1206" y="3809"/>
                    <a:pt x="1012" y="4003"/>
                    <a:pt x="636" y="4417"/>
                  </a:cubicBezTo>
                  <a:cubicBezTo>
                    <a:pt x="675" y="4238"/>
                    <a:pt x="727" y="4045"/>
                    <a:pt x="795" y="3868"/>
                  </a:cubicBezTo>
                  <a:cubicBezTo>
                    <a:pt x="931" y="3517"/>
                    <a:pt x="1048" y="2547"/>
                    <a:pt x="980" y="1595"/>
                  </a:cubicBezTo>
                  <a:cubicBezTo>
                    <a:pt x="943" y="1073"/>
                    <a:pt x="1349" y="444"/>
                    <a:pt x="1349" y="444"/>
                  </a:cubicBezTo>
                  <a:lnTo>
                    <a:pt x="960" y="0"/>
                  </a:lnTo>
                  <a:cubicBezTo>
                    <a:pt x="880" y="165"/>
                    <a:pt x="264" y="852"/>
                    <a:pt x="489" y="1844"/>
                  </a:cubicBezTo>
                  <a:cubicBezTo>
                    <a:pt x="654" y="2570"/>
                    <a:pt x="464" y="3465"/>
                    <a:pt x="371" y="3705"/>
                  </a:cubicBezTo>
                  <a:cubicBezTo>
                    <a:pt x="248" y="4023"/>
                    <a:pt x="174" y="4378"/>
                    <a:pt x="131" y="4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0" name="Freeform 25">
              <a:extLst>
                <a:ext uri="{FF2B5EF4-FFF2-40B4-BE49-F238E27FC236}">
                  <a16:creationId xmlns:a16="http://schemas.microsoft.com/office/drawing/2014/main" id="{7D95F893-BF9E-4222-B6D1-7A946AD430E7}"/>
                </a:ext>
              </a:extLst>
            </p:cNvPr>
            <p:cNvSpPr>
              <a:spLocks/>
            </p:cNvSpPr>
            <p:nvPr/>
          </p:nvSpPr>
          <p:spPr bwMode="auto">
            <a:xfrm>
              <a:off x="2947988" y="977900"/>
              <a:ext cx="1173163" cy="1189038"/>
            </a:xfrm>
            <a:custGeom>
              <a:avLst/>
              <a:gdLst>
                <a:gd name="T0" fmla="*/ 3790 w 3790"/>
                <a:gd name="T1" fmla="*/ 3319 h 3842"/>
                <a:gd name="T2" fmla="*/ 3124 w 3790"/>
                <a:gd name="T3" fmla="*/ 2799 h 3842"/>
                <a:gd name="T4" fmla="*/ 2700 w 3790"/>
                <a:gd name="T5" fmla="*/ 0 h 3842"/>
                <a:gd name="T6" fmla="*/ 2184 w 3790"/>
                <a:gd name="T7" fmla="*/ 422 h 3842"/>
                <a:gd name="T8" fmla="*/ 2297 w 3790"/>
                <a:gd name="T9" fmla="*/ 1905 h 3842"/>
                <a:gd name="T10" fmla="*/ 2077 w 3790"/>
                <a:gd name="T11" fmla="*/ 2482 h 3842"/>
                <a:gd name="T12" fmla="*/ 1759 w 3790"/>
                <a:gd name="T13" fmla="*/ 1068 h 3842"/>
                <a:gd name="T14" fmla="*/ 1430 w 3790"/>
                <a:gd name="T15" fmla="*/ 1510 h 3842"/>
                <a:gd name="T16" fmla="*/ 1430 w 3790"/>
                <a:gd name="T17" fmla="*/ 2633 h 3842"/>
                <a:gd name="T18" fmla="*/ 997 w 3790"/>
                <a:gd name="T19" fmla="*/ 3121 h 3842"/>
                <a:gd name="T20" fmla="*/ 1120 w 3790"/>
                <a:gd name="T21" fmla="*/ 2369 h 3842"/>
                <a:gd name="T22" fmla="*/ 917 w 3790"/>
                <a:gd name="T23" fmla="*/ 2163 h 3842"/>
                <a:gd name="T24" fmla="*/ 357 w 3790"/>
                <a:gd name="T25" fmla="*/ 2980 h 3842"/>
                <a:gd name="T26" fmla="*/ 0 w 3790"/>
                <a:gd name="T27" fmla="*/ 3842 h 3842"/>
                <a:gd name="T28" fmla="*/ 3531 w 3790"/>
                <a:gd name="T29" fmla="*/ 3842 h 3842"/>
                <a:gd name="T30" fmla="*/ 3790 w 3790"/>
                <a:gd name="T31" fmla="*/ 3319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90" h="3842">
                  <a:moveTo>
                    <a:pt x="3790" y="3319"/>
                  </a:moveTo>
                  <a:cubicBezTo>
                    <a:pt x="3790" y="3319"/>
                    <a:pt x="3357" y="3166"/>
                    <a:pt x="3124" y="2799"/>
                  </a:cubicBezTo>
                  <a:cubicBezTo>
                    <a:pt x="2731" y="2179"/>
                    <a:pt x="2700" y="0"/>
                    <a:pt x="2700" y="0"/>
                  </a:cubicBezTo>
                  <a:lnTo>
                    <a:pt x="2184" y="422"/>
                  </a:lnTo>
                  <a:lnTo>
                    <a:pt x="2297" y="1905"/>
                  </a:lnTo>
                  <a:lnTo>
                    <a:pt x="2077" y="2482"/>
                  </a:lnTo>
                  <a:lnTo>
                    <a:pt x="1759" y="1068"/>
                  </a:lnTo>
                  <a:lnTo>
                    <a:pt x="1430" y="1510"/>
                  </a:lnTo>
                  <a:lnTo>
                    <a:pt x="1430" y="2633"/>
                  </a:lnTo>
                  <a:lnTo>
                    <a:pt x="997" y="3121"/>
                  </a:lnTo>
                  <a:lnTo>
                    <a:pt x="1120" y="2369"/>
                  </a:lnTo>
                  <a:lnTo>
                    <a:pt x="917" y="2163"/>
                  </a:lnTo>
                  <a:cubicBezTo>
                    <a:pt x="917" y="2163"/>
                    <a:pt x="567" y="2487"/>
                    <a:pt x="357" y="2980"/>
                  </a:cubicBezTo>
                  <a:cubicBezTo>
                    <a:pt x="175" y="3405"/>
                    <a:pt x="0" y="3842"/>
                    <a:pt x="0" y="3842"/>
                  </a:cubicBezTo>
                  <a:lnTo>
                    <a:pt x="3531" y="3842"/>
                  </a:lnTo>
                  <a:lnTo>
                    <a:pt x="3790" y="3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1" name="Freeform 26">
              <a:extLst>
                <a:ext uri="{FF2B5EF4-FFF2-40B4-BE49-F238E27FC236}">
                  <a16:creationId xmlns:a16="http://schemas.microsoft.com/office/drawing/2014/main" id="{84373F60-DF77-4461-A2C7-A56DF5CF95F5}"/>
                </a:ext>
              </a:extLst>
            </p:cNvPr>
            <p:cNvSpPr>
              <a:spLocks/>
            </p:cNvSpPr>
            <p:nvPr/>
          </p:nvSpPr>
          <p:spPr bwMode="auto">
            <a:xfrm>
              <a:off x="2851150" y="4233863"/>
              <a:ext cx="3048000" cy="2387600"/>
            </a:xfrm>
            <a:custGeom>
              <a:avLst/>
              <a:gdLst>
                <a:gd name="T0" fmla="*/ 5581 w 9849"/>
                <a:gd name="T1" fmla="*/ 5572 h 7719"/>
                <a:gd name="T2" fmla="*/ 4223 w 9849"/>
                <a:gd name="T3" fmla="*/ 4968 h 7719"/>
                <a:gd name="T4" fmla="*/ 3359 w 9849"/>
                <a:gd name="T5" fmla="*/ 3844 h 7719"/>
                <a:gd name="T6" fmla="*/ 3594 w 9849"/>
                <a:gd name="T7" fmla="*/ 2823 h 7719"/>
                <a:gd name="T8" fmla="*/ 5777 w 9849"/>
                <a:gd name="T9" fmla="*/ 2675 h 7719"/>
                <a:gd name="T10" fmla="*/ 7166 w 9849"/>
                <a:gd name="T11" fmla="*/ 2358 h 7719"/>
                <a:gd name="T12" fmla="*/ 8757 w 9849"/>
                <a:gd name="T13" fmla="*/ 1800 h 7719"/>
                <a:gd name="T14" fmla="*/ 9849 w 9849"/>
                <a:gd name="T15" fmla="*/ 418 h 7719"/>
                <a:gd name="T16" fmla="*/ 7638 w 9849"/>
                <a:gd name="T17" fmla="*/ 1656 h 7719"/>
                <a:gd name="T18" fmla="*/ 6594 w 9849"/>
                <a:gd name="T19" fmla="*/ 1858 h 7719"/>
                <a:gd name="T20" fmla="*/ 7430 w 9849"/>
                <a:gd name="T21" fmla="*/ 1018 h 7719"/>
                <a:gd name="T22" fmla="*/ 6234 w 9849"/>
                <a:gd name="T23" fmla="*/ 826 h 7719"/>
                <a:gd name="T24" fmla="*/ 5427 w 9849"/>
                <a:gd name="T25" fmla="*/ 554 h 7719"/>
                <a:gd name="T26" fmla="*/ 4671 w 9849"/>
                <a:gd name="T27" fmla="*/ 1218 h 7719"/>
                <a:gd name="T28" fmla="*/ 4977 w 9849"/>
                <a:gd name="T29" fmla="*/ 2217 h 7719"/>
                <a:gd name="T30" fmla="*/ 3072 w 9849"/>
                <a:gd name="T31" fmla="*/ 2722 h 7719"/>
                <a:gd name="T32" fmla="*/ 3991 w 9849"/>
                <a:gd name="T33" fmla="*/ 1311 h 7719"/>
                <a:gd name="T34" fmla="*/ 3050 w 9849"/>
                <a:gd name="T35" fmla="*/ 387 h 7719"/>
                <a:gd name="T36" fmla="*/ 2587 w 9849"/>
                <a:gd name="T37" fmla="*/ 2001 h 7719"/>
                <a:gd name="T38" fmla="*/ 2071 w 9849"/>
                <a:gd name="T39" fmla="*/ 3290 h 7719"/>
                <a:gd name="T40" fmla="*/ 1704 w 9849"/>
                <a:gd name="T41" fmla="*/ 1347 h 7719"/>
                <a:gd name="T42" fmla="*/ 115 w 9849"/>
                <a:gd name="T43" fmla="*/ 0 h 7719"/>
                <a:gd name="T44" fmla="*/ 1408 w 9849"/>
                <a:gd name="T45" fmla="*/ 2495 h 7719"/>
                <a:gd name="T46" fmla="*/ 1773 w 9849"/>
                <a:gd name="T47" fmla="*/ 3459 h 7719"/>
                <a:gd name="T48" fmla="*/ 1742 w 9849"/>
                <a:gd name="T49" fmla="*/ 3941 h 7719"/>
                <a:gd name="T50" fmla="*/ 2813 w 9849"/>
                <a:gd name="T51" fmla="*/ 3840 h 7719"/>
                <a:gd name="T52" fmla="*/ 2498 w 9849"/>
                <a:gd name="T53" fmla="*/ 4376 h 7719"/>
                <a:gd name="T54" fmla="*/ 3537 w 9849"/>
                <a:gd name="T55" fmla="*/ 5512 h 7719"/>
                <a:gd name="T56" fmla="*/ 4492 w 9849"/>
                <a:gd name="T57" fmla="*/ 5871 h 7719"/>
                <a:gd name="T58" fmla="*/ 5242 w 9849"/>
                <a:gd name="T59" fmla="*/ 5789 h 7719"/>
                <a:gd name="T60" fmla="*/ 5165 w 9849"/>
                <a:gd name="T61" fmla="*/ 6352 h 7719"/>
                <a:gd name="T62" fmla="*/ 6605 w 9849"/>
                <a:gd name="T63" fmla="*/ 7719 h 7719"/>
                <a:gd name="T64" fmla="*/ 6476 w 9849"/>
                <a:gd name="T65" fmla="*/ 6741 h 7719"/>
                <a:gd name="T66" fmla="*/ 6779 w 9849"/>
                <a:gd name="T67" fmla="*/ 5396 h 7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49" h="7719">
                  <a:moveTo>
                    <a:pt x="6294" y="5255"/>
                  </a:moveTo>
                  <a:lnTo>
                    <a:pt x="5581" y="5572"/>
                  </a:lnTo>
                  <a:lnTo>
                    <a:pt x="5395" y="5396"/>
                  </a:lnTo>
                  <a:lnTo>
                    <a:pt x="4223" y="4968"/>
                  </a:lnTo>
                  <a:cubicBezTo>
                    <a:pt x="4214" y="4775"/>
                    <a:pt x="4177" y="4491"/>
                    <a:pt x="4047" y="4311"/>
                  </a:cubicBezTo>
                  <a:cubicBezTo>
                    <a:pt x="3886" y="4087"/>
                    <a:pt x="3545" y="3922"/>
                    <a:pt x="3359" y="3844"/>
                  </a:cubicBezTo>
                  <a:lnTo>
                    <a:pt x="3085" y="3130"/>
                  </a:lnTo>
                  <a:lnTo>
                    <a:pt x="3594" y="2823"/>
                  </a:lnTo>
                  <a:lnTo>
                    <a:pt x="5427" y="2475"/>
                  </a:lnTo>
                  <a:lnTo>
                    <a:pt x="5777" y="2675"/>
                  </a:lnTo>
                  <a:lnTo>
                    <a:pt x="6223" y="2156"/>
                  </a:lnTo>
                  <a:lnTo>
                    <a:pt x="7166" y="2358"/>
                  </a:lnTo>
                  <a:lnTo>
                    <a:pt x="8030" y="1800"/>
                  </a:lnTo>
                  <a:lnTo>
                    <a:pt x="8757" y="1800"/>
                  </a:lnTo>
                  <a:lnTo>
                    <a:pt x="9397" y="1185"/>
                  </a:lnTo>
                  <a:lnTo>
                    <a:pt x="9849" y="418"/>
                  </a:lnTo>
                  <a:cubicBezTo>
                    <a:pt x="9849" y="418"/>
                    <a:pt x="9001" y="420"/>
                    <a:pt x="8405" y="702"/>
                  </a:cubicBezTo>
                  <a:cubicBezTo>
                    <a:pt x="8058" y="866"/>
                    <a:pt x="7764" y="1398"/>
                    <a:pt x="7638" y="1656"/>
                  </a:cubicBezTo>
                  <a:lnTo>
                    <a:pt x="7089" y="1946"/>
                  </a:lnTo>
                  <a:lnTo>
                    <a:pt x="6594" y="1858"/>
                  </a:lnTo>
                  <a:lnTo>
                    <a:pt x="6933" y="1606"/>
                  </a:lnTo>
                  <a:lnTo>
                    <a:pt x="7430" y="1018"/>
                  </a:lnTo>
                  <a:lnTo>
                    <a:pt x="7430" y="457"/>
                  </a:lnTo>
                  <a:cubicBezTo>
                    <a:pt x="7430" y="457"/>
                    <a:pt x="6709" y="418"/>
                    <a:pt x="6234" y="826"/>
                  </a:cubicBezTo>
                  <a:cubicBezTo>
                    <a:pt x="5886" y="1125"/>
                    <a:pt x="5565" y="1859"/>
                    <a:pt x="5565" y="1859"/>
                  </a:cubicBezTo>
                  <a:lnTo>
                    <a:pt x="5427" y="554"/>
                  </a:lnTo>
                  <a:lnTo>
                    <a:pt x="4911" y="387"/>
                  </a:lnTo>
                  <a:lnTo>
                    <a:pt x="4671" y="1218"/>
                  </a:lnTo>
                  <a:lnTo>
                    <a:pt x="4234" y="1793"/>
                  </a:lnTo>
                  <a:lnTo>
                    <a:pt x="4977" y="2217"/>
                  </a:lnTo>
                  <a:lnTo>
                    <a:pt x="3534" y="2487"/>
                  </a:lnTo>
                  <a:lnTo>
                    <a:pt x="3072" y="2722"/>
                  </a:lnTo>
                  <a:lnTo>
                    <a:pt x="3591" y="2019"/>
                  </a:lnTo>
                  <a:lnTo>
                    <a:pt x="3991" y="1311"/>
                  </a:lnTo>
                  <a:cubicBezTo>
                    <a:pt x="3991" y="1311"/>
                    <a:pt x="3554" y="1139"/>
                    <a:pt x="3377" y="969"/>
                  </a:cubicBezTo>
                  <a:cubicBezTo>
                    <a:pt x="3220" y="817"/>
                    <a:pt x="3050" y="387"/>
                    <a:pt x="3050" y="387"/>
                  </a:cubicBezTo>
                  <a:lnTo>
                    <a:pt x="2209" y="146"/>
                  </a:lnTo>
                  <a:lnTo>
                    <a:pt x="2587" y="2001"/>
                  </a:lnTo>
                  <a:lnTo>
                    <a:pt x="2478" y="3059"/>
                  </a:lnTo>
                  <a:lnTo>
                    <a:pt x="2071" y="3290"/>
                  </a:lnTo>
                  <a:lnTo>
                    <a:pt x="2071" y="1793"/>
                  </a:lnTo>
                  <a:lnTo>
                    <a:pt x="1704" y="1347"/>
                  </a:lnTo>
                  <a:lnTo>
                    <a:pt x="1134" y="146"/>
                  </a:lnTo>
                  <a:lnTo>
                    <a:pt x="115" y="0"/>
                  </a:lnTo>
                  <a:cubicBezTo>
                    <a:pt x="115" y="0"/>
                    <a:pt x="0" y="1143"/>
                    <a:pt x="318" y="1800"/>
                  </a:cubicBezTo>
                  <a:cubicBezTo>
                    <a:pt x="541" y="2260"/>
                    <a:pt x="1408" y="2495"/>
                    <a:pt x="1408" y="2495"/>
                  </a:cubicBezTo>
                  <a:lnTo>
                    <a:pt x="1478" y="3016"/>
                  </a:lnTo>
                  <a:lnTo>
                    <a:pt x="1773" y="3459"/>
                  </a:lnTo>
                  <a:lnTo>
                    <a:pt x="1487" y="3621"/>
                  </a:lnTo>
                  <a:lnTo>
                    <a:pt x="1742" y="3941"/>
                  </a:lnTo>
                  <a:lnTo>
                    <a:pt x="2633" y="3403"/>
                  </a:lnTo>
                  <a:lnTo>
                    <a:pt x="2813" y="3840"/>
                  </a:lnTo>
                  <a:lnTo>
                    <a:pt x="2632" y="3860"/>
                  </a:lnTo>
                  <a:cubicBezTo>
                    <a:pt x="2632" y="3860"/>
                    <a:pt x="2498" y="4085"/>
                    <a:pt x="2498" y="4376"/>
                  </a:cubicBezTo>
                  <a:cubicBezTo>
                    <a:pt x="2498" y="4834"/>
                    <a:pt x="2700" y="5188"/>
                    <a:pt x="2700" y="5188"/>
                  </a:cubicBezTo>
                  <a:lnTo>
                    <a:pt x="3537" y="5512"/>
                  </a:lnTo>
                  <a:lnTo>
                    <a:pt x="4278" y="6409"/>
                  </a:lnTo>
                  <a:lnTo>
                    <a:pt x="4492" y="5871"/>
                  </a:lnTo>
                  <a:lnTo>
                    <a:pt x="4336" y="5464"/>
                  </a:lnTo>
                  <a:lnTo>
                    <a:pt x="5242" y="5789"/>
                  </a:lnTo>
                  <a:lnTo>
                    <a:pt x="5652" y="6192"/>
                  </a:lnTo>
                  <a:lnTo>
                    <a:pt x="5165" y="6352"/>
                  </a:lnTo>
                  <a:cubicBezTo>
                    <a:pt x="5165" y="6352"/>
                    <a:pt x="5292" y="6808"/>
                    <a:pt x="5479" y="7072"/>
                  </a:cubicBezTo>
                  <a:cubicBezTo>
                    <a:pt x="5740" y="7440"/>
                    <a:pt x="6605" y="7719"/>
                    <a:pt x="6605" y="7719"/>
                  </a:cubicBezTo>
                  <a:lnTo>
                    <a:pt x="6779" y="7061"/>
                  </a:lnTo>
                  <a:lnTo>
                    <a:pt x="6476" y="6741"/>
                  </a:lnTo>
                  <a:lnTo>
                    <a:pt x="6260" y="6127"/>
                  </a:lnTo>
                  <a:lnTo>
                    <a:pt x="6779" y="5396"/>
                  </a:lnTo>
                  <a:lnTo>
                    <a:pt x="6294" y="52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2" name="Freeform 27">
              <a:extLst>
                <a:ext uri="{FF2B5EF4-FFF2-40B4-BE49-F238E27FC236}">
                  <a16:creationId xmlns:a16="http://schemas.microsoft.com/office/drawing/2014/main" id="{E6E53F89-EEE0-42A8-8A6F-DF0EF04235A4}"/>
                </a:ext>
              </a:extLst>
            </p:cNvPr>
            <p:cNvSpPr>
              <a:spLocks/>
            </p:cNvSpPr>
            <p:nvPr/>
          </p:nvSpPr>
          <p:spPr bwMode="auto">
            <a:xfrm>
              <a:off x="5710238" y="9525"/>
              <a:ext cx="1382713" cy="1435100"/>
            </a:xfrm>
            <a:custGeom>
              <a:avLst/>
              <a:gdLst>
                <a:gd name="T0" fmla="*/ 720 w 4467"/>
                <a:gd name="T1" fmla="*/ 1468 h 4640"/>
                <a:gd name="T2" fmla="*/ 1484 w 4467"/>
                <a:gd name="T3" fmla="*/ 2584 h 4640"/>
                <a:gd name="T4" fmla="*/ 1574 w 4467"/>
                <a:gd name="T5" fmla="*/ 2603 h 4640"/>
                <a:gd name="T6" fmla="*/ 3060 w 4467"/>
                <a:gd name="T7" fmla="*/ 3245 h 4640"/>
                <a:gd name="T8" fmla="*/ 3242 w 4467"/>
                <a:gd name="T9" fmla="*/ 3572 h 4640"/>
                <a:gd name="T10" fmla="*/ 3929 w 4467"/>
                <a:gd name="T11" fmla="*/ 4640 h 4640"/>
                <a:gd name="T12" fmla="*/ 4467 w 4467"/>
                <a:gd name="T13" fmla="*/ 4522 h 4640"/>
                <a:gd name="T14" fmla="*/ 4262 w 4467"/>
                <a:gd name="T15" fmla="*/ 4244 h 4640"/>
                <a:gd name="T16" fmla="*/ 3653 w 4467"/>
                <a:gd name="T17" fmla="*/ 3364 h 4640"/>
                <a:gd name="T18" fmla="*/ 3513 w 4467"/>
                <a:gd name="T19" fmla="*/ 3101 h 4640"/>
                <a:gd name="T20" fmla="*/ 3123 w 4467"/>
                <a:gd name="T21" fmla="*/ 1358 h 4640"/>
                <a:gd name="T22" fmla="*/ 3053 w 4467"/>
                <a:gd name="T23" fmla="*/ 497 h 4640"/>
                <a:gd name="T24" fmla="*/ 2549 w 4467"/>
                <a:gd name="T25" fmla="*/ 36 h 4640"/>
                <a:gd name="T26" fmla="*/ 2229 w 4467"/>
                <a:gd name="T27" fmla="*/ 742 h 4640"/>
                <a:gd name="T28" fmla="*/ 2660 w 4467"/>
                <a:gd name="T29" fmla="*/ 1460 h 4640"/>
                <a:gd name="T30" fmla="*/ 3096 w 4467"/>
                <a:gd name="T31" fmla="*/ 2681 h 4640"/>
                <a:gd name="T32" fmla="*/ 1760 w 4467"/>
                <a:gd name="T33" fmla="*/ 2174 h 4640"/>
                <a:gd name="T34" fmla="*/ 1098 w 4467"/>
                <a:gd name="T35" fmla="*/ 1205 h 4640"/>
                <a:gd name="T36" fmla="*/ 514 w 4467"/>
                <a:gd name="T37" fmla="*/ 9 h 4640"/>
                <a:gd name="T38" fmla="*/ 332 w 4467"/>
                <a:gd name="T39" fmla="*/ 1173 h 4640"/>
                <a:gd name="T40" fmla="*/ 720 w 4467"/>
                <a:gd name="T41" fmla="*/ 1468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7" h="4640">
                  <a:moveTo>
                    <a:pt x="720" y="1468"/>
                  </a:moveTo>
                  <a:lnTo>
                    <a:pt x="1484" y="2584"/>
                  </a:lnTo>
                  <a:lnTo>
                    <a:pt x="1574" y="2603"/>
                  </a:lnTo>
                  <a:cubicBezTo>
                    <a:pt x="2038" y="2701"/>
                    <a:pt x="2852" y="2962"/>
                    <a:pt x="3060" y="3245"/>
                  </a:cubicBezTo>
                  <a:cubicBezTo>
                    <a:pt x="3116" y="3321"/>
                    <a:pt x="3177" y="3443"/>
                    <a:pt x="3242" y="3572"/>
                  </a:cubicBezTo>
                  <a:cubicBezTo>
                    <a:pt x="3431" y="3944"/>
                    <a:pt x="3583" y="4378"/>
                    <a:pt x="3929" y="4640"/>
                  </a:cubicBezTo>
                  <a:lnTo>
                    <a:pt x="4467" y="4522"/>
                  </a:lnTo>
                  <a:cubicBezTo>
                    <a:pt x="4402" y="4320"/>
                    <a:pt x="4274" y="4246"/>
                    <a:pt x="4262" y="4244"/>
                  </a:cubicBezTo>
                  <a:cubicBezTo>
                    <a:pt x="3997" y="3958"/>
                    <a:pt x="3843" y="3742"/>
                    <a:pt x="3653" y="3364"/>
                  </a:cubicBezTo>
                  <a:cubicBezTo>
                    <a:pt x="3606" y="3271"/>
                    <a:pt x="3560" y="3182"/>
                    <a:pt x="3513" y="3101"/>
                  </a:cubicBezTo>
                  <a:cubicBezTo>
                    <a:pt x="3698" y="2645"/>
                    <a:pt x="3321" y="1765"/>
                    <a:pt x="3123" y="1358"/>
                  </a:cubicBezTo>
                  <a:cubicBezTo>
                    <a:pt x="3281" y="1142"/>
                    <a:pt x="3118" y="682"/>
                    <a:pt x="3053" y="497"/>
                  </a:cubicBezTo>
                  <a:cubicBezTo>
                    <a:pt x="2968" y="256"/>
                    <a:pt x="2915" y="68"/>
                    <a:pt x="2549" y="36"/>
                  </a:cubicBezTo>
                  <a:cubicBezTo>
                    <a:pt x="2175" y="4"/>
                    <a:pt x="2123" y="277"/>
                    <a:pt x="2229" y="742"/>
                  </a:cubicBezTo>
                  <a:cubicBezTo>
                    <a:pt x="2317" y="1129"/>
                    <a:pt x="2353" y="1396"/>
                    <a:pt x="2660" y="1460"/>
                  </a:cubicBezTo>
                  <a:cubicBezTo>
                    <a:pt x="2868" y="1869"/>
                    <a:pt x="3052" y="2368"/>
                    <a:pt x="3096" y="2681"/>
                  </a:cubicBezTo>
                  <a:cubicBezTo>
                    <a:pt x="2655" y="2402"/>
                    <a:pt x="2010" y="2232"/>
                    <a:pt x="1760" y="2174"/>
                  </a:cubicBezTo>
                  <a:lnTo>
                    <a:pt x="1098" y="1205"/>
                  </a:lnTo>
                  <a:cubicBezTo>
                    <a:pt x="1280" y="964"/>
                    <a:pt x="1078" y="20"/>
                    <a:pt x="514" y="9"/>
                  </a:cubicBezTo>
                  <a:cubicBezTo>
                    <a:pt x="11" y="0"/>
                    <a:pt x="0" y="709"/>
                    <a:pt x="332" y="1173"/>
                  </a:cubicBezTo>
                  <a:cubicBezTo>
                    <a:pt x="503" y="1413"/>
                    <a:pt x="563" y="1420"/>
                    <a:pt x="720" y="14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3" name="Freeform 28">
              <a:extLst>
                <a:ext uri="{FF2B5EF4-FFF2-40B4-BE49-F238E27FC236}">
                  <a16:creationId xmlns:a16="http://schemas.microsoft.com/office/drawing/2014/main" id="{9EAC74CC-7173-4D4D-90DC-CE2FCBF4B3D7}"/>
                </a:ext>
              </a:extLst>
            </p:cNvPr>
            <p:cNvSpPr>
              <a:spLocks/>
            </p:cNvSpPr>
            <p:nvPr/>
          </p:nvSpPr>
          <p:spPr bwMode="auto">
            <a:xfrm>
              <a:off x="6103938" y="1524000"/>
              <a:ext cx="1290638" cy="595313"/>
            </a:xfrm>
            <a:custGeom>
              <a:avLst/>
              <a:gdLst>
                <a:gd name="T0" fmla="*/ 2490 w 4173"/>
                <a:gd name="T1" fmla="*/ 1411 h 1925"/>
                <a:gd name="T2" fmla="*/ 4173 w 4173"/>
                <a:gd name="T3" fmla="*/ 1030 h 1925"/>
                <a:gd name="T4" fmla="*/ 3336 w 4173"/>
                <a:gd name="T5" fmla="*/ 316 h 1925"/>
                <a:gd name="T6" fmla="*/ 1643 w 4173"/>
                <a:gd name="T7" fmla="*/ 211 h 1925"/>
                <a:gd name="T8" fmla="*/ 0 w 4173"/>
                <a:gd name="T9" fmla="*/ 1925 h 1925"/>
                <a:gd name="T10" fmla="*/ 874 w 4173"/>
                <a:gd name="T11" fmla="*/ 1923 h 1925"/>
                <a:gd name="T12" fmla="*/ 1606 w 4173"/>
                <a:gd name="T13" fmla="*/ 1923 h 1925"/>
                <a:gd name="T14" fmla="*/ 2490 w 4173"/>
                <a:gd name="T15" fmla="*/ 1411 h 19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3" h="1925">
                  <a:moveTo>
                    <a:pt x="2490" y="1411"/>
                  </a:moveTo>
                  <a:cubicBezTo>
                    <a:pt x="2961" y="1215"/>
                    <a:pt x="4173" y="1030"/>
                    <a:pt x="4173" y="1030"/>
                  </a:cubicBezTo>
                  <a:lnTo>
                    <a:pt x="3336" y="316"/>
                  </a:lnTo>
                  <a:cubicBezTo>
                    <a:pt x="3336" y="316"/>
                    <a:pt x="2223" y="0"/>
                    <a:pt x="1643" y="211"/>
                  </a:cubicBezTo>
                  <a:cubicBezTo>
                    <a:pt x="1063" y="421"/>
                    <a:pt x="0" y="1925"/>
                    <a:pt x="0" y="1925"/>
                  </a:cubicBezTo>
                  <a:lnTo>
                    <a:pt x="874" y="1923"/>
                  </a:lnTo>
                  <a:lnTo>
                    <a:pt x="1606" y="1923"/>
                  </a:lnTo>
                  <a:cubicBezTo>
                    <a:pt x="1606" y="1923"/>
                    <a:pt x="2053" y="1593"/>
                    <a:pt x="2490" y="14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4" name="Freeform 29">
              <a:extLst>
                <a:ext uri="{FF2B5EF4-FFF2-40B4-BE49-F238E27FC236}">
                  <a16:creationId xmlns:a16="http://schemas.microsoft.com/office/drawing/2014/main" id="{1F0DB8E3-058A-4CB4-B35A-F576BECC75BA}"/>
                </a:ext>
              </a:extLst>
            </p:cNvPr>
            <p:cNvSpPr>
              <a:spLocks/>
            </p:cNvSpPr>
            <p:nvPr/>
          </p:nvSpPr>
          <p:spPr bwMode="auto">
            <a:xfrm>
              <a:off x="6624638" y="1993900"/>
              <a:ext cx="1346200" cy="612775"/>
            </a:xfrm>
            <a:custGeom>
              <a:avLst/>
              <a:gdLst>
                <a:gd name="T0" fmla="*/ 4352 w 4352"/>
                <a:gd name="T1" fmla="*/ 1858 h 1980"/>
                <a:gd name="T2" fmla="*/ 3416 w 4352"/>
                <a:gd name="T3" fmla="*/ 877 h 1980"/>
                <a:gd name="T4" fmla="*/ 2824 w 4352"/>
                <a:gd name="T5" fmla="*/ 710 h 1980"/>
                <a:gd name="T6" fmla="*/ 2084 w 4352"/>
                <a:gd name="T7" fmla="*/ 0 h 1980"/>
                <a:gd name="T8" fmla="*/ 886 w 4352"/>
                <a:gd name="T9" fmla="*/ 264 h 1980"/>
                <a:gd name="T10" fmla="*/ 192 w 4352"/>
                <a:gd name="T11" fmla="*/ 827 h 1980"/>
                <a:gd name="T12" fmla="*/ 0 w 4352"/>
                <a:gd name="T13" fmla="*/ 1980 h 1980"/>
                <a:gd name="T14" fmla="*/ 3254 w 4352"/>
                <a:gd name="T15" fmla="*/ 1980 h 1980"/>
                <a:gd name="T16" fmla="*/ 4352 w 4352"/>
                <a:gd name="T17" fmla="*/ 185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2" h="1980">
                  <a:moveTo>
                    <a:pt x="4352" y="1858"/>
                  </a:moveTo>
                  <a:lnTo>
                    <a:pt x="3416" y="877"/>
                  </a:lnTo>
                  <a:lnTo>
                    <a:pt x="2824" y="710"/>
                  </a:lnTo>
                  <a:lnTo>
                    <a:pt x="2084" y="0"/>
                  </a:lnTo>
                  <a:cubicBezTo>
                    <a:pt x="2084" y="0"/>
                    <a:pt x="1355" y="54"/>
                    <a:pt x="886" y="264"/>
                  </a:cubicBezTo>
                  <a:cubicBezTo>
                    <a:pt x="524" y="426"/>
                    <a:pt x="192" y="827"/>
                    <a:pt x="192" y="827"/>
                  </a:cubicBezTo>
                  <a:lnTo>
                    <a:pt x="0" y="1980"/>
                  </a:lnTo>
                  <a:lnTo>
                    <a:pt x="3254" y="1980"/>
                  </a:lnTo>
                  <a:lnTo>
                    <a:pt x="4352" y="18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5" name="Freeform 30">
              <a:extLst>
                <a:ext uri="{FF2B5EF4-FFF2-40B4-BE49-F238E27FC236}">
                  <a16:creationId xmlns:a16="http://schemas.microsoft.com/office/drawing/2014/main" id="{03DC08B7-F029-49C3-89A2-07FD0E8634F1}"/>
                </a:ext>
              </a:extLst>
            </p:cNvPr>
            <p:cNvSpPr>
              <a:spLocks/>
            </p:cNvSpPr>
            <p:nvPr/>
          </p:nvSpPr>
          <p:spPr bwMode="auto">
            <a:xfrm>
              <a:off x="8455025" y="1882775"/>
              <a:ext cx="684213" cy="841375"/>
            </a:xfrm>
            <a:custGeom>
              <a:avLst/>
              <a:gdLst>
                <a:gd name="T0" fmla="*/ 727 w 2210"/>
                <a:gd name="T1" fmla="*/ 1236 h 2718"/>
                <a:gd name="T2" fmla="*/ 0 w 2210"/>
                <a:gd name="T3" fmla="*/ 2387 h 2718"/>
                <a:gd name="T4" fmla="*/ 370 w 2210"/>
                <a:gd name="T5" fmla="*/ 2718 h 2718"/>
                <a:gd name="T6" fmla="*/ 1426 w 2210"/>
                <a:gd name="T7" fmla="*/ 928 h 2718"/>
                <a:gd name="T8" fmla="*/ 2210 w 2210"/>
                <a:gd name="T9" fmla="*/ 449 h 2718"/>
                <a:gd name="T10" fmla="*/ 1886 w 2210"/>
                <a:gd name="T11" fmla="*/ 0 h 2718"/>
                <a:gd name="T12" fmla="*/ 1227 w 2210"/>
                <a:gd name="T13" fmla="*/ 454 h 2718"/>
                <a:gd name="T14" fmla="*/ 727 w 2210"/>
                <a:gd name="T15" fmla="*/ 1236 h 2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0" h="2718">
                  <a:moveTo>
                    <a:pt x="727" y="1236"/>
                  </a:moveTo>
                  <a:lnTo>
                    <a:pt x="0" y="2387"/>
                  </a:lnTo>
                  <a:lnTo>
                    <a:pt x="370" y="2718"/>
                  </a:lnTo>
                  <a:cubicBezTo>
                    <a:pt x="370" y="2718"/>
                    <a:pt x="1064" y="1722"/>
                    <a:pt x="1426" y="928"/>
                  </a:cubicBezTo>
                  <a:cubicBezTo>
                    <a:pt x="1516" y="730"/>
                    <a:pt x="2210" y="449"/>
                    <a:pt x="2210" y="449"/>
                  </a:cubicBezTo>
                  <a:lnTo>
                    <a:pt x="1886" y="0"/>
                  </a:lnTo>
                  <a:cubicBezTo>
                    <a:pt x="1886" y="0"/>
                    <a:pt x="1374" y="304"/>
                    <a:pt x="1227" y="454"/>
                  </a:cubicBezTo>
                  <a:cubicBezTo>
                    <a:pt x="1058" y="625"/>
                    <a:pt x="727" y="1236"/>
                    <a:pt x="727" y="12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6" name="Freeform 31">
              <a:extLst>
                <a:ext uri="{FF2B5EF4-FFF2-40B4-BE49-F238E27FC236}">
                  <a16:creationId xmlns:a16="http://schemas.microsoft.com/office/drawing/2014/main" id="{E2E050AB-4A04-440E-BB79-366ACE0C70B5}"/>
                </a:ext>
              </a:extLst>
            </p:cNvPr>
            <p:cNvSpPr>
              <a:spLocks/>
            </p:cNvSpPr>
            <p:nvPr/>
          </p:nvSpPr>
          <p:spPr bwMode="auto">
            <a:xfrm>
              <a:off x="7970838" y="4276725"/>
              <a:ext cx="1414463" cy="682625"/>
            </a:xfrm>
            <a:custGeom>
              <a:avLst/>
              <a:gdLst>
                <a:gd name="T0" fmla="*/ 1 w 4570"/>
                <a:gd name="T1" fmla="*/ 388 h 2202"/>
                <a:gd name="T2" fmla="*/ 2290 w 4570"/>
                <a:gd name="T3" fmla="*/ 1016 h 2202"/>
                <a:gd name="T4" fmla="*/ 1013 w 4570"/>
                <a:gd name="T5" fmla="*/ 1658 h 2202"/>
                <a:gd name="T6" fmla="*/ 3717 w 4570"/>
                <a:gd name="T7" fmla="*/ 2202 h 2202"/>
                <a:gd name="T8" fmla="*/ 4275 w 4570"/>
                <a:gd name="T9" fmla="*/ 1005 h 2202"/>
                <a:gd name="T10" fmla="*/ 4570 w 4570"/>
                <a:gd name="T11" fmla="*/ 4 h 2202"/>
                <a:gd name="T12" fmla="*/ 1122 w 4570"/>
                <a:gd name="T13" fmla="*/ 4 h 2202"/>
                <a:gd name="T14" fmla="*/ 1 w 4570"/>
                <a:gd name="T15" fmla="*/ 388 h 2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2202">
                  <a:moveTo>
                    <a:pt x="1" y="388"/>
                  </a:moveTo>
                  <a:cubicBezTo>
                    <a:pt x="2" y="842"/>
                    <a:pt x="2327" y="520"/>
                    <a:pt x="2290" y="1016"/>
                  </a:cubicBezTo>
                  <a:cubicBezTo>
                    <a:pt x="2252" y="1512"/>
                    <a:pt x="1033" y="1225"/>
                    <a:pt x="1013" y="1658"/>
                  </a:cubicBezTo>
                  <a:cubicBezTo>
                    <a:pt x="993" y="2091"/>
                    <a:pt x="3717" y="2202"/>
                    <a:pt x="3717" y="2202"/>
                  </a:cubicBezTo>
                  <a:cubicBezTo>
                    <a:pt x="3717" y="2202"/>
                    <a:pt x="4104" y="1495"/>
                    <a:pt x="4275" y="1005"/>
                  </a:cubicBezTo>
                  <a:cubicBezTo>
                    <a:pt x="4434" y="554"/>
                    <a:pt x="4570" y="4"/>
                    <a:pt x="4570" y="4"/>
                  </a:cubicBezTo>
                  <a:lnTo>
                    <a:pt x="1122" y="4"/>
                  </a:lnTo>
                  <a:cubicBezTo>
                    <a:pt x="1122" y="4"/>
                    <a:pt x="0" y="0"/>
                    <a:pt x="1" y="3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7" name="Freeform 32">
              <a:extLst>
                <a:ext uri="{FF2B5EF4-FFF2-40B4-BE49-F238E27FC236}">
                  <a16:creationId xmlns:a16="http://schemas.microsoft.com/office/drawing/2014/main" id="{9FEBF908-DDAE-4C7C-B5B0-AE0082D395DC}"/>
                </a:ext>
              </a:extLst>
            </p:cNvPr>
            <p:cNvSpPr>
              <a:spLocks/>
            </p:cNvSpPr>
            <p:nvPr/>
          </p:nvSpPr>
          <p:spPr bwMode="auto">
            <a:xfrm>
              <a:off x="7904163" y="5049838"/>
              <a:ext cx="1179513" cy="992188"/>
            </a:xfrm>
            <a:custGeom>
              <a:avLst/>
              <a:gdLst>
                <a:gd name="T0" fmla="*/ 1468 w 3813"/>
                <a:gd name="T1" fmla="*/ 336 h 3208"/>
                <a:gd name="T2" fmla="*/ 1988 w 3813"/>
                <a:gd name="T3" fmla="*/ 928 h 3208"/>
                <a:gd name="T4" fmla="*/ 0 w 3813"/>
                <a:gd name="T5" fmla="*/ 2198 h 3208"/>
                <a:gd name="T6" fmla="*/ 1409 w 3813"/>
                <a:gd name="T7" fmla="*/ 3039 h 3208"/>
                <a:gd name="T8" fmla="*/ 2769 w 3813"/>
                <a:gd name="T9" fmla="*/ 1572 h 3208"/>
                <a:gd name="T10" fmla="*/ 3813 w 3813"/>
                <a:gd name="T11" fmla="*/ 0 h 3208"/>
                <a:gd name="T12" fmla="*/ 2483 w 3813"/>
                <a:gd name="T13" fmla="*/ 0 h 3208"/>
                <a:gd name="T14" fmla="*/ 1468 w 3813"/>
                <a:gd name="T15" fmla="*/ 336 h 3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3" h="3208">
                  <a:moveTo>
                    <a:pt x="1468" y="336"/>
                  </a:moveTo>
                  <a:cubicBezTo>
                    <a:pt x="1461" y="624"/>
                    <a:pt x="2014" y="566"/>
                    <a:pt x="1988" y="928"/>
                  </a:cubicBezTo>
                  <a:cubicBezTo>
                    <a:pt x="1962" y="1289"/>
                    <a:pt x="0" y="1335"/>
                    <a:pt x="0" y="2198"/>
                  </a:cubicBezTo>
                  <a:cubicBezTo>
                    <a:pt x="0" y="3208"/>
                    <a:pt x="1409" y="3039"/>
                    <a:pt x="1409" y="3039"/>
                  </a:cubicBezTo>
                  <a:cubicBezTo>
                    <a:pt x="1409" y="3039"/>
                    <a:pt x="2245" y="2269"/>
                    <a:pt x="2769" y="1572"/>
                  </a:cubicBezTo>
                  <a:cubicBezTo>
                    <a:pt x="3231" y="958"/>
                    <a:pt x="3813" y="0"/>
                    <a:pt x="3813" y="0"/>
                  </a:cubicBezTo>
                  <a:lnTo>
                    <a:pt x="2483" y="0"/>
                  </a:lnTo>
                  <a:cubicBezTo>
                    <a:pt x="2087" y="0"/>
                    <a:pt x="1475" y="32"/>
                    <a:pt x="1468" y="3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8" name="Freeform 33">
              <a:extLst>
                <a:ext uri="{FF2B5EF4-FFF2-40B4-BE49-F238E27FC236}">
                  <a16:creationId xmlns:a16="http://schemas.microsoft.com/office/drawing/2014/main" id="{8C69B644-864F-47E4-90A7-B55239DE89E9}"/>
                </a:ext>
              </a:extLst>
            </p:cNvPr>
            <p:cNvSpPr>
              <a:spLocks/>
            </p:cNvSpPr>
            <p:nvPr/>
          </p:nvSpPr>
          <p:spPr bwMode="auto">
            <a:xfrm>
              <a:off x="6978650" y="6043613"/>
              <a:ext cx="1276350" cy="660400"/>
            </a:xfrm>
            <a:custGeom>
              <a:avLst/>
              <a:gdLst>
                <a:gd name="T0" fmla="*/ 1354 w 4121"/>
                <a:gd name="T1" fmla="*/ 561 h 2132"/>
                <a:gd name="T2" fmla="*/ 528 w 4121"/>
                <a:gd name="T3" fmla="*/ 2132 h 2132"/>
                <a:gd name="T4" fmla="*/ 1883 w 4121"/>
                <a:gd name="T5" fmla="*/ 1476 h 2132"/>
                <a:gd name="T6" fmla="*/ 4121 w 4121"/>
                <a:gd name="T7" fmla="*/ 205 h 2132"/>
                <a:gd name="T8" fmla="*/ 1354 w 4121"/>
                <a:gd name="T9" fmla="*/ 561 h 2132"/>
              </a:gdLst>
              <a:ahLst/>
              <a:cxnLst>
                <a:cxn ang="0">
                  <a:pos x="T0" y="T1"/>
                </a:cxn>
                <a:cxn ang="0">
                  <a:pos x="T2" y="T3"/>
                </a:cxn>
                <a:cxn ang="0">
                  <a:pos x="T4" y="T5"/>
                </a:cxn>
                <a:cxn ang="0">
                  <a:pos x="T6" y="T7"/>
                </a:cxn>
                <a:cxn ang="0">
                  <a:pos x="T8" y="T9"/>
                </a:cxn>
              </a:cxnLst>
              <a:rect l="0" t="0" r="r" b="b"/>
              <a:pathLst>
                <a:path w="4121" h="2132">
                  <a:moveTo>
                    <a:pt x="1354" y="561"/>
                  </a:moveTo>
                  <a:cubicBezTo>
                    <a:pt x="0" y="1526"/>
                    <a:pt x="528" y="2132"/>
                    <a:pt x="528" y="2132"/>
                  </a:cubicBezTo>
                  <a:cubicBezTo>
                    <a:pt x="528" y="2132"/>
                    <a:pt x="1252" y="1818"/>
                    <a:pt x="1883" y="1476"/>
                  </a:cubicBezTo>
                  <a:cubicBezTo>
                    <a:pt x="2513" y="1133"/>
                    <a:pt x="4121" y="205"/>
                    <a:pt x="4121" y="205"/>
                  </a:cubicBezTo>
                  <a:cubicBezTo>
                    <a:pt x="4121" y="205"/>
                    <a:pt x="2140" y="0"/>
                    <a:pt x="1354" y="5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9" name="Freeform 34">
              <a:extLst>
                <a:ext uri="{FF2B5EF4-FFF2-40B4-BE49-F238E27FC236}">
                  <a16:creationId xmlns:a16="http://schemas.microsoft.com/office/drawing/2014/main" id="{E48DA5B3-57B8-454E-A8F5-7445F8F52869}"/>
                </a:ext>
              </a:extLst>
            </p:cNvPr>
            <p:cNvSpPr>
              <a:spLocks/>
            </p:cNvSpPr>
            <p:nvPr/>
          </p:nvSpPr>
          <p:spPr bwMode="auto">
            <a:xfrm>
              <a:off x="6067425" y="5486400"/>
              <a:ext cx="1260475" cy="1289050"/>
            </a:xfrm>
            <a:custGeom>
              <a:avLst/>
              <a:gdLst>
                <a:gd name="T0" fmla="*/ 3431 w 4069"/>
                <a:gd name="T1" fmla="*/ 2673 h 4166"/>
                <a:gd name="T2" fmla="*/ 4069 w 4069"/>
                <a:gd name="T3" fmla="*/ 1713 h 4166"/>
                <a:gd name="T4" fmla="*/ 3370 w 4069"/>
                <a:gd name="T5" fmla="*/ 1956 h 4166"/>
                <a:gd name="T6" fmla="*/ 3487 w 4069"/>
                <a:gd name="T7" fmla="*/ 582 h 4166"/>
                <a:gd name="T8" fmla="*/ 3125 w 4069"/>
                <a:gd name="T9" fmla="*/ 432 h 4166"/>
                <a:gd name="T10" fmla="*/ 2984 w 4069"/>
                <a:gd name="T11" fmla="*/ 1051 h 4166"/>
                <a:gd name="T12" fmla="*/ 2276 w 4069"/>
                <a:gd name="T13" fmla="*/ 2301 h 4166"/>
                <a:gd name="T14" fmla="*/ 2402 w 4069"/>
                <a:gd name="T15" fmla="*/ 432 h 4166"/>
                <a:gd name="T16" fmla="*/ 1991 w 4069"/>
                <a:gd name="T17" fmla="*/ 173 h 4166"/>
                <a:gd name="T18" fmla="*/ 1742 w 4069"/>
                <a:gd name="T19" fmla="*/ 2221 h 4166"/>
                <a:gd name="T20" fmla="*/ 1301 w 4069"/>
                <a:gd name="T21" fmla="*/ 0 h 4166"/>
                <a:gd name="T22" fmla="*/ 971 w 4069"/>
                <a:gd name="T23" fmla="*/ 432 h 4166"/>
                <a:gd name="T24" fmla="*/ 782 w 4069"/>
                <a:gd name="T25" fmla="*/ 2608 h 4166"/>
                <a:gd name="T26" fmla="*/ 358 w 4069"/>
                <a:gd name="T27" fmla="*/ 1051 h 4166"/>
                <a:gd name="T28" fmla="*/ 115 w 4069"/>
                <a:gd name="T29" fmla="*/ 1384 h 4166"/>
                <a:gd name="T30" fmla="*/ 0 w 4069"/>
                <a:gd name="T31" fmla="*/ 2083 h 4166"/>
                <a:gd name="T32" fmla="*/ 546 w 4069"/>
                <a:gd name="T33" fmla="*/ 3338 h 4166"/>
                <a:gd name="T34" fmla="*/ 1991 w 4069"/>
                <a:gd name="T35" fmla="*/ 3338 h 4166"/>
                <a:gd name="T36" fmla="*/ 2202 w 4069"/>
                <a:gd name="T37" fmla="*/ 4166 h 4166"/>
                <a:gd name="T38" fmla="*/ 2858 w 4069"/>
                <a:gd name="T39" fmla="*/ 4058 h 4166"/>
                <a:gd name="T40" fmla="*/ 2685 w 4069"/>
                <a:gd name="T41" fmla="*/ 3255 h 4166"/>
                <a:gd name="T42" fmla="*/ 3431 w 4069"/>
                <a:gd name="T43" fmla="*/ 2673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9" h="4166">
                  <a:moveTo>
                    <a:pt x="3431" y="2673"/>
                  </a:moveTo>
                  <a:cubicBezTo>
                    <a:pt x="3731" y="2295"/>
                    <a:pt x="4069" y="1713"/>
                    <a:pt x="4069" y="1713"/>
                  </a:cubicBezTo>
                  <a:lnTo>
                    <a:pt x="3370" y="1956"/>
                  </a:lnTo>
                  <a:lnTo>
                    <a:pt x="3487" y="582"/>
                  </a:lnTo>
                  <a:lnTo>
                    <a:pt x="3125" y="432"/>
                  </a:lnTo>
                  <a:cubicBezTo>
                    <a:pt x="3125" y="432"/>
                    <a:pt x="3063" y="676"/>
                    <a:pt x="2984" y="1051"/>
                  </a:cubicBezTo>
                  <a:cubicBezTo>
                    <a:pt x="2905" y="1425"/>
                    <a:pt x="2276" y="2301"/>
                    <a:pt x="2276" y="2301"/>
                  </a:cubicBezTo>
                  <a:lnTo>
                    <a:pt x="2402" y="432"/>
                  </a:lnTo>
                  <a:lnTo>
                    <a:pt x="1991" y="173"/>
                  </a:lnTo>
                  <a:lnTo>
                    <a:pt x="1742" y="2221"/>
                  </a:lnTo>
                  <a:lnTo>
                    <a:pt x="1301" y="0"/>
                  </a:lnTo>
                  <a:lnTo>
                    <a:pt x="971" y="432"/>
                  </a:lnTo>
                  <a:lnTo>
                    <a:pt x="782" y="2608"/>
                  </a:lnTo>
                  <a:lnTo>
                    <a:pt x="358" y="1051"/>
                  </a:lnTo>
                  <a:lnTo>
                    <a:pt x="115" y="1384"/>
                  </a:lnTo>
                  <a:lnTo>
                    <a:pt x="0" y="2083"/>
                  </a:lnTo>
                  <a:cubicBezTo>
                    <a:pt x="0" y="2083"/>
                    <a:pt x="99" y="3096"/>
                    <a:pt x="546" y="3338"/>
                  </a:cubicBezTo>
                  <a:cubicBezTo>
                    <a:pt x="1151" y="3665"/>
                    <a:pt x="1991" y="3338"/>
                    <a:pt x="1991" y="3338"/>
                  </a:cubicBezTo>
                  <a:lnTo>
                    <a:pt x="2202" y="4166"/>
                  </a:lnTo>
                  <a:lnTo>
                    <a:pt x="2858" y="4058"/>
                  </a:lnTo>
                  <a:lnTo>
                    <a:pt x="2685" y="3255"/>
                  </a:lnTo>
                  <a:cubicBezTo>
                    <a:pt x="2685" y="3255"/>
                    <a:pt x="3172" y="2998"/>
                    <a:pt x="3431" y="26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40" name="Freeform 35">
              <a:extLst>
                <a:ext uri="{FF2B5EF4-FFF2-40B4-BE49-F238E27FC236}">
                  <a16:creationId xmlns:a16="http://schemas.microsoft.com/office/drawing/2014/main" id="{9AA15159-1BBB-490B-BF21-FA1F53851B7A}"/>
                </a:ext>
              </a:extLst>
            </p:cNvPr>
            <p:cNvSpPr>
              <a:spLocks/>
            </p:cNvSpPr>
            <p:nvPr/>
          </p:nvSpPr>
          <p:spPr bwMode="auto">
            <a:xfrm>
              <a:off x="6835775" y="4441825"/>
              <a:ext cx="1366838" cy="1522413"/>
            </a:xfrm>
            <a:custGeom>
              <a:avLst/>
              <a:gdLst>
                <a:gd name="T0" fmla="*/ 3335 w 4419"/>
                <a:gd name="T1" fmla="*/ 680 h 4922"/>
                <a:gd name="T2" fmla="*/ 3083 w 4419"/>
                <a:gd name="T3" fmla="*/ 1244 h 4922"/>
                <a:gd name="T4" fmla="*/ 2361 w 4419"/>
                <a:gd name="T5" fmla="*/ 2141 h 4922"/>
                <a:gd name="T6" fmla="*/ 2596 w 4419"/>
                <a:gd name="T7" fmla="*/ 1308 h 4922"/>
                <a:gd name="T8" fmla="*/ 2738 w 4419"/>
                <a:gd name="T9" fmla="*/ 0 h 4922"/>
                <a:gd name="T10" fmla="*/ 2337 w 4419"/>
                <a:gd name="T11" fmla="*/ 0 h 4922"/>
                <a:gd name="T12" fmla="*/ 1809 w 4419"/>
                <a:gd name="T13" fmla="*/ 1865 h 4922"/>
                <a:gd name="T14" fmla="*/ 1563 w 4419"/>
                <a:gd name="T15" fmla="*/ 118 h 4922"/>
                <a:gd name="T16" fmla="*/ 1168 w 4419"/>
                <a:gd name="T17" fmla="*/ 574 h 4922"/>
                <a:gd name="T18" fmla="*/ 891 w 4419"/>
                <a:gd name="T19" fmla="*/ 2644 h 4922"/>
                <a:gd name="T20" fmla="*/ 425 w 4419"/>
                <a:gd name="T21" fmla="*/ 1244 h 4922"/>
                <a:gd name="T22" fmla="*/ 0 w 4419"/>
                <a:gd name="T23" fmla="*/ 1322 h 4922"/>
                <a:gd name="T24" fmla="*/ 0 w 4419"/>
                <a:gd name="T25" fmla="*/ 1965 h 4922"/>
                <a:gd name="T26" fmla="*/ 539 w 4419"/>
                <a:gd name="T27" fmla="*/ 3288 h 4922"/>
                <a:gd name="T28" fmla="*/ 1892 w 4419"/>
                <a:gd name="T29" fmla="*/ 3943 h 4922"/>
                <a:gd name="T30" fmla="*/ 2337 w 4419"/>
                <a:gd name="T31" fmla="*/ 4922 h 4922"/>
                <a:gd name="T32" fmla="*/ 2655 w 4419"/>
                <a:gd name="T33" fmla="*/ 4922 h 4922"/>
                <a:gd name="T34" fmla="*/ 2596 w 4419"/>
                <a:gd name="T35" fmla="*/ 3682 h 4922"/>
                <a:gd name="T36" fmla="*/ 3558 w 4419"/>
                <a:gd name="T37" fmla="*/ 3276 h 4922"/>
                <a:gd name="T38" fmla="*/ 4419 w 4419"/>
                <a:gd name="T39" fmla="*/ 2215 h 4922"/>
                <a:gd name="T40" fmla="*/ 4231 w 4419"/>
                <a:gd name="T41" fmla="*/ 1687 h 4922"/>
                <a:gd name="T42" fmla="*/ 3133 w 4419"/>
                <a:gd name="T43" fmla="*/ 2393 h 4922"/>
                <a:gd name="T44" fmla="*/ 3661 w 4419"/>
                <a:gd name="T45" fmla="*/ 1129 h 4922"/>
                <a:gd name="T46" fmla="*/ 3335 w 4419"/>
                <a:gd name="T47" fmla="*/ 680 h 4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19" h="4922">
                  <a:moveTo>
                    <a:pt x="3335" y="680"/>
                  </a:moveTo>
                  <a:cubicBezTo>
                    <a:pt x="3335" y="680"/>
                    <a:pt x="3146" y="1057"/>
                    <a:pt x="3083" y="1244"/>
                  </a:cubicBezTo>
                  <a:cubicBezTo>
                    <a:pt x="3021" y="1430"/>
                    <a:pt x="2361" y="2141"/>
                    <a:pt x="2361" y="2141"/>
                  </a:cubicBezTo>
                  <a:cubicBezTo>
                    <a:pt x="2361" y="2141"/>
                    <a:pt x="2471" y="1670"/>
                    <a:pt x="2596" y="1308"/>
                  </a:cubicBezTo>
                  <a:cubicBezTo>
                    <a:pt x="2722" y="947"/>
                    <a:pt x="2738" y="0"/>
                    <a:pt x="2738" y="0"/>
                  </a:cubicBezTo>
                  <a:lnTo>
                    <a:pt x="2337" y="0"/>
                  </a:lnTo>
                  <a:lnTo>
                    <a:pt x="1809" y="1865"/>
                  </a:lnTo>
                  <a:lnTo>
                    <a:pt x="1563" y="118"/>
                  </a:lnTo>
                  <a:lnTo>
                    <a:pt x="1168" y="574"/>
                  </a:lnTo>
                  <a:lnTo>
                    <a:pt x="891" y="2644"/>
                  </a:lnTo>
                  <a:lnTo>
                    <a:pt x="425" y="1244"/>
                  </a:lnTo>
                  <a:lnTo>
                    <a:pt x="0" y="1322"/>
                  </a:lnTo>
                  <a:lnTo>
                    <a:pt x="0" y="1965"/>
                  </a:lnTo>
                  <a:cubicBezTo>
                    <a:pt x="0" y="2325"/>
                    <a:pt x="221" y="2958"/>
                    <a:pt x="539" y="3288"/>
                  </a:cubicBezTo>
                  <a:cubicBezTo>
                    <a:pt x="878" y="3640"/>
                    <a:pt x="1892" y="3943"/>
                    <a:pt x="1892" y="3943"/>
                  </a:cubicBezTo>
                  <a:lnTo>
                    <a:pt x="2337" y="4922"/>
                  </a:lnTo>
                  <a:lnTo>
                    <a:pt x="2655" y="4922"/>
                  </a:lnTo>
                  <a:lnTo>
                    <a:pt x="2596" y="3682"/>
                  </a:lnTo>
                  <a:cubicBezTo>
                    <a:pt x="2596" y="3682"/>
                    <a:pt x="3055" y="3613"/>
                    <a:pt x="3558" y="3276"/>
                  </a:cubicBezTo>
                  <a:cubicBezTo>
                    <a:pt x="4086" y="2921"/>
                    <a:pt x="4419" y="2215"/>
                    <a:pt x="4419" y="2215"/>
                  </a:cubicBezTo>
                  <a:lnTo>
                    <a:pt x="4231" y="1687"/>
                  </a:lnTo>
                  <a:lnTo>
                    <a:pt x="3133" y="2393"/>
                  </a:lnTo>
                  <a:lnTo>
                    <a:pt x="3661" y="1129"/>
                  </a:lnTo>
                  <a:lnTo>
                    <a:pt x="3335" y="6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grpSp>
    </p:spTree>
    <p:extLst>
      <p:ext uri="{BB962C8B-B14F-4D97-AF65-F5344CB8AC3E}">
        <p14:creationId xmlns:p14="http://schemas.microsoft.com/office/powerpoint/2010/main" val="590903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Otsikkodia YM">
    <p:bg>
      <p:bgPr>
        <a:solidFill>
          <a:srgbClr val="FFBEC8"/>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21D94-43A1-4DCE-9942-1E305B55CBB1}"/>
              </a:ext>
            </a:extLst>
          </p:cNvPr>
          <p:cNvSpPr>
            <a:spLocks noGrp="1"/>
          </p:cNvSpPr>
          <p:nvPr>
            <p:ph type="ctrTitle"/>
          </p:nvPr>
        </p:nvSpPr>
        <p:spPr>
          <a:xfrm>
            <a:off x="5663952" y="1324067"/>
            <a:ext cx="5400600" cy="3494461"/>
          </a:xfrm>
        </p:spPr>
        <p:txBody>
          <a:bodyPr anchor="t" anchorCtr="0"/>
          <a:lstStyle>
            <a:lvl1pPr algn="l">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0CF012B0-7D10-4EC9-BF8F-D61F90FC8260}"/>
              </a:ext>
            </a:extLst>
          </p:cNvPr>
          <p:cNvSpPr>
            <a:spLocks noGrp="1"/>
          </p:cNvSpPr>
          <p:nvPr>
            <p:ph type="subTitle" idx="1"/>
          </p:nvPr>
        </p:nvSpPr>
        <p:spPr>
          <a:xfrm>
            <a:off x="5663952" y="4843649"/>
            <a:ext cx="5400600" cy="630000"/>
          </a:xfrm>
        </p:spPr>
        <p:txBody>
          <a:bodyPr anchor="b" anchorCtr="0">
            <a:norm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pic>
        <p:nvPicPr>
          <p:cNvPr id="7" name="Kuva 6">
            <a:extLst>
              <a:ext uri="{FF2B5EF4-FFF2-40B4-BE49-F238E27FC236}">
                <a16:creationId xmlns:a16="http://schemas.microsoft.com/office/drawing/2014/main" id="{5AD4BAF6-FAD2-4402-BB2F-948BB161FCC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9322" y="382546"/>
            <a:ext cx="2210431" cy="566407"/>
          </a:xfrm>
          <a:prstGeom prst="rect">
            <a:avLst/>
          </a:prstGeom>
        </p:spPr>
      </p:pic>
      <p:grpSp>
        <p:nvGrpSpPr>
          <p:cNvPr id="9" name="Ryhmä 8">
            <a:extLst>
              <a:ext uri="{FF2B5EF4-FFF2-40B4-BE49-F238E27FC236}">
                <a16:creationId xmlns:a16="http://schemas.microsoft.com/office/drawing/2014/main" id="{07B59A8C-4ECA-48C1-8E0E-C23A468FF5B5}"/>
              </a:ext>
            </a:extLst>
          </p:cNvPr>
          <p:cNvGrpSpPr/>
          <p:nvPr userDrawn="1"/>
        </p:nvGrpSpPr>
        <p:grpSpPr>
          <a:xfrm>
            <a:off x="1023483" y="1446892"/>
            <a:ext cx="3947447" cy="3970494"/>
            <a:chOff x="2697163" y="9525"/>
            <a:chExt cx="6797675" cy="6837363"/>
          </a:xfrm>
          <a:solidFill>
            <a:schemeClr val="tx1"/>
          </a:solidFill>
        </p:grpSpPr>
        <p:sp>
          <p:nvSpPr>
            <p:cNvPr id="10" name="Freeform 5">
              <a:extLst>
                <a:ext uri="{FF2B5EF4-FFF2-40B4-BE49-F238E27FC236}">
                  <a16:creationId xmlns:a16="http://schemas.microsoft.com/office/drawing/2014/main" id="{009BAF61-2F3A-4CF9-9E3E-311924344207}"/>
                </a:ext>
              </a:extLst>
            </p:cNvPr>
            <p:cNvSpPr>
              <a:spLocks/>
            </p:cNvSpPr>
            <p:nvPr/>
          </p:nvSpPr>
          <p:spPr bwMode="auto">
            <a:xfrm>
              <a:off x="2697163" y="2489200"/>
              <a:ext cx="1778000" cy="1533525"/>
            </a:xfrm>
            <a:custGeom>
              <a:avLst/>
              <a:gdLst>
                <a:gd name="T0" fmla="*/ 2199 w 5742"/>
                <a:gd name="T1" fmla="*/ 4773 h 4958"/>
                <a:gd name="T2" fmla="*/ 2007 w 5742"/>
                <a:gd name="T3" fmla="*/ 4736 h 4958"/>
                <a:gd name="T4" fmla="*/ 1667 w 5742"/>
                <a:gd name="T5" fmla="*/ 4198 h 4958"/>
                <a:gd name="T6" fmla="*/ 1667 w 5742"/>
                <a:gd name="T7" fmla="*/ 2619 h 4958"/>
                <a:gd name="T8" fmla="*/ 4001 w 5742"/>
                <a:gd name="T9" fmla="*/ 2619 h 4958"/>
                <a:gd name="T10" fmla="*/ 4001 w 5742"/>
                <a:gd name="T11" fmla="*/ 4102 h 4958"/>
                <a:gd name="T12" fmla="*/ 3714 w 5742"/>
                <a:gd name="T13" fmla="*/ 4729 h 4958"/>
                <a:gd name="T14" fmla="*/ 3559 w 5742"/>
                <a:gd name="T15" fmla="*/ 4773 h 4958"/>
                <a:gd name="T16" fmla="*/ 3507 w 5742"/>
                <a:gd name="T17" fmla="*/ 4958 h 4958"/>
                <a:gd name="T18" fmla="*/ 5742 w 5742"/>
                <a:gd name="T19" fmla="*/ 4958 h 4958"/>
                <a:gd name="T20" fmla="*/ 5705 w 5742"/>
                <a:gd name="T21" fmla="*/ 4773 h 4958"/>
                <a:gd name="T22" fmla="*/ 5514 w 5742"/>
                <a:gd name="T23" fmla="*/ 4736 h 4958"/>
                <a:gd name="T24" fmla="*/ 5174 w 5742"/>
                <a:gd name="T25" fmla="*/ 4198 h 4958"/>
                <a:gd name="T26" fmla="*/ 5174 w 5742"/>
                <a:gd name="T27" fmla="*/ 694 h 4958"/>
                <a:gd name="T28" fmla="*/ 5447 w 5742"/>
                <a:gd name="T29" fmla="*/ 214 h 4958"/>
                <a:gd name="T30" fmla="*/ 5558 w 5742"/>
                <a:gd name="T31" fmla="*/ 177 h 4958"/>
                <a:gd name="T32" fmla="*/ 5595 w 5742"/>
                <a:gd name="T33" fmla="*/ 0 h 4958"/>
                <a:gd name="T34" fmla="*/ 3610 w 5742"/>
                <a:gd name="T35" fmla="*/ 0 h 4958"/>
                <a:gd name="T36" fmla="*/ 3647 w 5742"/>
                <a:gd name="T37" fmla="*/ 170 h 4958"/>
                <a:gd name="T38" fmla="*/ 3728 w 5742"/>
                <a:gd name="T39" fmla="*/ 207 h 4958"/>
                <a:gd name="T40" fmla="*/ 4001 w 5742"/>
                <a:gd name="T41" fmla="*/ 583 h 4958"/>
                <a:gd name="T42" fmla="*/ 4001 w 5742"/>
                <a:gd name="T43" fmla="*/ 2265 h 4958"/>
                <a:gd name="T44" fmla="*/ 1667 w 5742"/>
                <a:gd name="T45" fmla="*/ 2265 h 4958"/>
                <a:gd name="T46" fmla="*/ 1667 w 5742"/>
                <a:gd name="T47" fmla="*/ 694 h 4958"/>
                <a:gd name="T48" fmla="*/ 1940 w 5742"/>
                <a:gd name="T49" fmla="*/ 214 h 4958"/>
                <a:gd name="T50" fmla="*/ 2051 w 5742"/>
                <a:gd name="T51" fmla="*/ 177 h 4958"/>
                <a:gd name="T52" fmla="*/ 2088 w 5742"/>
                <a:gd name="T53" fmla="*/ 0 h 4958"/>
                <a:gd name="T54" fmla="*/ 103 w 5742"/>
                <a:gd name="T55" fmla="*/ 0 h 4958"/>
                <a:gd name="T56" fmla="*/ 140 w 5742"/>
                <a:gd name="T57" fmla="*/ 170 h 4958"/>
                <a:gd name="T58" fmla="*/ 221 w 5742"/>
                <a:gd name="T59" fmla="*/ 207 h 4958"/>
                <a:gd name="T60" fmla="*/ 494 w 5742"/>
                <a:gd name="T61" fmla="*/ 583 h 4958"/>
                <a:gd name="T62" fmla="*/ 494 w 5742"/>
                <a:gd name="T63" fmla="*/ 4102 h 4958"/>
                <a:gd name="T64" fmla="*/ 207 w 5742"/>
                <a:gd name="T65" fmla="*/ 4729 h 4958"/>
                <a:gd name="T66" fmla="*/ 52 w 5742"/>
                <a:gd name="T67" fmla="*/ 4773 h 4958"/>
                <a:gd name="T68" fmla="*/ 0 w 5742"/>
                <a:gd name="T69" fmla="*/ 4958 h 4958"/>
                <a:gd name="T70" fmla="*/ 2235 w 5742"/>
                <a:gd name="T71" fmla="*/ 4958 h 4958"/>
                <a:gd name="T72" fmla="*/ 2199 w 5742"/>
                <a:gd name="T73" fmla="*/ 4773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42" h="4958">
                  <a:moveTo>
                    <a:pt x="2199" y="4773"/>
                  </a:moveTo>
                  <a:lnTo>
                    <a:pt x="2007" y="4736"/>
                  </a:lnTo>
                  <a:cubicBezTo>
                    <a:pt x="1867" y="4626"/>
                    <a:pt x="1726" y="4522"/>
                    <a:pt x="1667" y="4198"/>
                  </a:cubicBezTo>
                  <a:lnTo>
                    <a:pt x="1667" y="2619"/>
                  </a:lnTo>
                  <a:lnTo>
                    <a:pt x="4001" y="2619"/>
                  </a:lnTo>
                  <a:lnTo>
                    <a:pt x="4001" y="4102"/>
                  </a:lnTo>
                  <a:cubicBezTo>
                    <a:pt x="3964" y="4389"/>
                    <a:pt x="3854" y="4603"/>
                    <a:pt x="3714" y="4729"/>
                  </a:cubicBezTo>
                  <a:lnTo>
                    <a:pt x="3559" y="4773"/>
                  </a:lnTo>
                  <a:lnTo>
                    <a:pt x="3507" y="4958"/>
                  </a:lnTo>
                  <a:lnTo>
                    <a:pt x="5742" y="4958"/>
                  </a:lnTo>
                  <a:lnTo>
                    <a:pt x="5705" y="4773"/>
                  </a:lnTo>
                  <a:lnTo>
                    <a:pt x="5514" y="4736"/>
                  </a:lnTo>
                  <a:cubicBezTo>
                    <a:pt x="5374" y="4626"/>
                    <a:pt x="5233" y="4522"/>
                    <a:pt x="5174" y="4198"/>
                  </a:cubicBezTo>
                  <a:lnTo>
                    <a:pt x="5174" y="694"/>
                  </a:lnTo>
                  <a:cubicBezTo>
                    <a:pt x="5226" y="465"/>
                    <a:pt x="5314" y="317"/>
                    <a:pt x="5447" y="214"/>
                  </a:cubicBezTo>
                  <a:lnTo>
                    <a:pt x="5558" y="177"/>
                  </a:lnTo>
                  <a:lnTo>
                    <a:pt x="5595" y="0"/>
                  </a:lnTo>
                  <a:lnTo>
                    <a:pt x="3610" y="0"/>
                  </a:lnTo>
                  <a:lnTo>
                    <a:pt x="3647" y="170"/>
                  </a:lnTo>
                  <a:lnTo>
                    <a:pt x="3728" y="207"/>
                  </a:lnTo>
                  <a:cubicBezTo>
                    <a:pt x="3839" y="280"/>
                    <a:pt x="3928" y="384"/>
                    <a:pt x="4001" y="583"/>
                  </a:cubicBezTo>
                  <a:lnTo>
                    <a:pt x="4001" y="2265"/>
                  </a:lnTo>
                  <a:lnTo>
                    <a:pt x="1667" y="2265"/>
                  </a:lnTo>
                  <a:lnTo>
                    <a:pt x="1667" y="694"/>
                  </a:lnTo>
                  <a:cubicBezTo>
                    <a:pt x="1719" y="465"/>
                    <a:pt x="1807" y="317"/>
                    <a:pt x="1940" y="214"/>
                  </a:cubicBezTo>
                  <a:lnTo>
                    <a:pt x="2051" y="177"/>
                  </a:lnTo>
                  <a:lnTo>
                    <a:pt x="2088" y="0"/>
                  </a:lnTo>
                  <a:lnTo>
                    <a:pt x="103" y="0"/>
                  </a:lnTo>
                  <a:lnTo>
                    <a:pt x="140" y="170"/>
                  </a:lnTo>
                  <a:lnTo>
                    <a:pt x="221" y="207"/>
                  </a:lnTo>
                  <a:cubicBezTo>
                    <a:pt x="332" y="280"/>
                    <a:pt x="421" y="384"/>
                    <a:pt x="494" y="583"/>
                  </a:cubicBezTo>
                  <a:lnTo>
                    <a:pt x="494" y="4102"/>
                  </a:lnTo>
                  <a:cubicBezTo>
                    <a:pt x="457" y="4389"/>
                    <a:pt x="347" y="4603"/>
                    <a:pt x="207" y="4729"/>
                  </a:cubicBezTo>
                  <a:lnTo>
                    <a:pt x="52" y="4773"/>
                  </a:lnTo>
                  <a:lnTo>
                    <a:pt x="0" y="4958"/>
                  </a:lnTo>
                  <a:lnTo>
                    <a:pt x="2235" y="4958"/>
                  </a:lnTo>
                  <a:lnTo>
                    <a:pt x="2199" y="47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1" name="Freeform 6">
              <a:extLst>
                <a:ext uri="{FF2B5EF4-FFF2-40B4-BE49-F238E27FC236}">
                  <a16:creationId xmlns:a16="http://schemas.microsoft.com/office/drawing/2014/main" id="{EEDA4F5F-2840-43D9-BA18-DD2E89231F74}"/>
                </a:ext>
              </a:extLst>
            </p:cNvPr>
            <p:cNvSpPr>
              <a:spLocks noEditPoints="1"/>
            </p:cNvSpPr>
            <p:nvPr/>
          </p:nvSpPr>
          <p:spPr bwMode="auto">
            <a:xfrm>
              <a:off x="4603750" y="2897188"/>
              <a:ext cx="1141413" cy="1155700"/>
            </a:xfrm>
            <a:custGeom>
              <a:avLst/>
              <a:gdLst>
                <a:gd name="T0" fmla="*/ 1940 w 3688"/>
                <a:gd name="T1" fmla="*/ 0 h 3732"/>
                <a:gd name="T2" fmla="*/ 0 w 3688"/>
                <a:gd name="T3" fmla="*/ 1940 h 3732"/>
                <a:gd name="T4" fmla="*/ 1940 w 3688"/>
                <a:gd name="T5" fmla="*/ 3732 h 3732"/>
                <a:gd name="T6" fmla="*/ 3614 w 3688"/>
                <a:gd name="T7" fmla="*/ 2567 h 3732"/>
                <a:gd name="T8" fmla="*/ 3526 w 3688"/>
                <a:gd name="T9" fmla="*/ 2390 h 3732"/>
                <a:gd name="T10" fmla="*/ 2397 w 3688"/>
                <a:gd name="T11" fmla="*/ 2928 h 3732"/>
                <a:gd name="T12" fmla="*/ 892 w 3688"/>
                <a:gd name="T13" fmla="*/ 1652 h 3732"/>
                <a:gd name="T14" fmla="*/ 3688 w 3688"/>
                <a:gd name="T15" fmla="*/ 1652 h 3732"/>
                <a:gd name="T16" fmla="*/ 1940 w 3688"/>
                <a:gd name="T17" fmla="*/ 0 h 3732"/>
                <a:gd name="T18" fmla="*/ 870 w 3688"/>
                <a:gd name="T19" fmla="*/ 1320 h 3732"/>
                <a:gd name="T20" fmla="*/ 1704 w 3688"/>
                <a:gd name="T21" fmla="*/ 486 h 3732"/>
                <a:gd name="T22" fmla="*/ 2486 w 3688"/>
                <a:gd name="T23" fmla="*/ 1320 h 3732"/>
                <a:gd name="T24" fmla="*/ 870 w 3688"/>
                <a:gd name="T25" fmla="*/ 1320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8" h="3732">
                  <a:moveTo>
                    <a:pt x="1940" y="0"/>
                  </a:moveTo>
                  <a:cubicBezTo>
                    <a:pt x="826" y="0"/>
                    <a:pt x="0" y="818"/>
                    <a:pt x="0" y="1940"/>
                  </a:cubicBezTo>
                  <a:cubicBezTo>
                    <a:pt x="0" y="3054"/>
                    <a:pt x="826" y="3732"/>
                    <a:pt x="1940" y="3732"/>
                  </a:cubicBezTo>
                  <a:cubicBezTo>
                    <a:pt x="2567" y="3732"/>
                    <a:pt x="3231" y="3341"/>
                    <a:pt x="3614" y="2567"/>
                  </a:cubicBezTo>
                  <a:lnTo>
                    <a:pt x="3526" y="2390"/>
                  </a:lnTo>
                  <a:cubicBezTo>
                    <a:pt x="3275" y="2766"/>
                    <a:pt x="2869" y="2928"/>
                    <a:pt x="2397" y="2928"/>
                  </a:cubicBezTo>
                  <a:cubicBezTo>
                    <a:pt x="1660" y="2928"/>
                    <a:pt x="1018" y="2456"/>
                    <a:pt x="892" y="1652"/>
                  </a:cubicBezTo>
                  <a:lnTo>
                    <a:pt x="3688" y="1652"/>
                  </a:lnTo>
                  <a:cubicBezTo>
                    <a:pt x="3688" y="664"/>
                    <a:pt x="2987" y="0"/>
                    <a:pt x="1940" y="0"/>
                  </a:cubicBezTo>
                  <a:close/>
                  <a:moveTo>
                    <a:pt x="870" y="1320"/>
                  </a:moveTo>
                  <a:cubicBezTo>
                    <a:pt x="892" y="855"/>
                    <a:pt x="1261" y="486"/>
                    <a:pt x="1704" y="486"/>
                  </a:cubicBezTo>
                  <a:cubicBezTo>
                    <a:pt x="2176" y="486"/>
                    <a:pt x="2486" y="818"/>
                    <a:pt x="2486" y="1320"/>
                  </a:cubicBezTo>
                  <a:lnTo>
                    <a:pt x="870" y="1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2" name="Freeform 7">
              <a:extLst>
                <a:ext uri="{FF2B5EF4-FFF2-40B4-BE49-F238E27FC236}">
                  <a16:creationId xmlns:a16="http://schemas.microsoft.com/office/drawing/2014/main" id="{306178CA-CE62-459A-88EF-D40140EB8BE1}"/>
                </a:ext>
              </a:extLst>
            </p:cNvPr>
            <p:cNvSpPr>
              <a:spLocks/>
            </p:cNvSpPr>
            <p:nvPr/>
          </p:nvSpPr>
          <p:spPr bwMode="auto">
            <a:xfrm>
              <a:off x="5880100" y="2265363"/>
              <a:ext cx="646113" cy="1757363"/>
            </a:xfrm>
            <a:custGeom>
              <a:avLst/>
              <a:gdLst>
                <a:gd name="T0" fmla="*/ 2051 w 2088"/>
                <a:gd name="T1" fmla="*/ 5496 h 5681"/>
                <a:gd name="T2" fmla="*/ 1859 w 2088"/>
                <a:gd name="T3" fmla="*/ 5459 h 5681"/>
                <a:gd name="T4" fmla="*/ 1520 w 2088"/>
                <a:gd name="T5" fmla="*/ 4921 h 5681"/>
                <a:gd name="T6" fmla="*/ 1520 w 2088"/>
                <a:gd name="T7" fmla="*/ 0 h 5681"/>
                <a:gd name="T8" fmla="*/ 170 w 2088"/>
                <a:gd name="T9" fmla="*/ 487 h 5681"/>
                <a:gd name="T10" fmla="*/ 96 w 2088"/>
                <a:gd name="T11" fmla="*/ 635 h 5681"/>
                <a:gd name="T12" fmla="*/ 487 w 2088"/>
                <a:gd name="T13" fmla="*/ 1276 h 5681"/>
                <a:gd name="T14" fmla="*/ 487 w 2088"/>
                <a:gd name="T15" fmla="*/ 4832 h 5681"/>
                <a:gd name="T16" fmla="*/ 207 w 2088"/>
                <a:gd name="T17" fmla="*/ 5452 h 5681"/>
                <a:gd name="T18" fmla="*/ 52 w 2088"/>
                <a:gd name="T19" fmla="*/ 5496 h 5681"/>
                <a:gd name="T20" fmla="*/ 0 w 2088"/>
                <a:gd name="T21" fmla="*/ 5681 h 5681"/>
                <a:gd name="T22" fmla="*/ 2088 w 2088"/>
                <a:gd name="T23" fmla="*/ 5681 h 5681"/>
                <a:gd name="T24" fmla="*/ 2051 w 2088"/>
                <a:gd name="T25" fmla="*/ 5496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8" h="5681">
                  <a:moveTo>
                    <a:pt x="2051" y="5496"/>
                  </a:moveTo>
                  <a:lnTo>
                    <a:pt x="1859" y="5459"/>
                  </a:lnTo>
                  <a:cubicBezTo>
                    <a:pt x="1719" y="5349"/>
                    <a:pt x="1579" y="5245"/>
                    <a:pt x="1520" y="4921"/>
                  </a:cubicBezTo>
                  <a:lnTo>
                    <a:pt x="1520" y="0"/>
                  </a:lnTo>
                  <a:cubicBezTo>
                    <a:pt x="1033" y="244"/>
                    <a:pt x="524" y="413"/>
                    <a:pt x="170" y="487"/>
                  </a:cubicBezTo>
                  <a:lnTo>
                    <a:pt x="96" y="635"/>
                  </a:lnTo>
                  <a:cubicBezTo>
                    <a:pt x="303" y="804"/>
                    <a:pt x="428" y="1055"/>
                    <a:pt x="487" y="1276"/>
                  </a:cubicBezTo>
                  <a:lnTo>
                    <a:pt x="487" y="4832"/>
                  </a:lnTo>
                  <a:cubicBezTo>
                    <a:pt x="458" y="5120"/>
                    <a:pt x="347" y="5326"/>
                    <a:pt x="207" y="5452"/>
                  </a:cubicBezTo>
                  <a:lnTo>
                    <a:pt x="52" y="5496"/>
                  </a:lnTo>
                  <a:lnTo>
                    <a:pt x="0" y="5681"/>
                  </a:lnTo>
                  <a:lnTo>
                    <a:pt x="2088" y="5681"/>
                  </a:lnTo>
                  <a:lnTo>
                    <a:pt x="2051" y="54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3" name="Freeform 8">
              <a:extLst>
                <a:ext uri="{FF2B5EF4-FFF2-40B4-BE49-F238E27FC236}">
                  <a16:creationId xmlns:a16="http://schemas.microsoft.com/office/drawing/2014/main" id="{397C92E0-80E1-4DC3-A26E-577FD6B1221C}"/>
                </a:ext>
              </a:extLst>
            </p:cNvPr>
            <p:cNvSpPr>
              <a:spLocks/>
            </p:cNvSpPr>
            <p:nvPr/>
          </p:nvSpPr>
          <p:spPr bwMode="auto">
            <a:xfrm>
              <a:off x="6683375" y="2897188"/>
              <a:ext cx="1997075" cy="1125538"/>
            </a:xfrm>
            <a:custGeom>
              <a:avLst/>
              <a:gdLst>
                <a:gd name="T0" fmla="*/ 4581 w 6448"/>
                <a:gd name="T1" fmla="*/ 3408 h 3637"/>
                <a:gd name="T2" fmla="*/ 4426 w 6448"/>
                <a:gd name="T3" fmla="*/ 3452 h 3637"/>
                <a:gd name="T4" fmla="*/ 4375 w 6448"/>
                <a:gd name="T5" fmla="*/ 3637 h 3637"/>
                <a:gd name="T6" fmla="*/ 6448 w 6448"/>
                <a:gd name="T7" fmla="*/ 3637 h 3637"/>
                <a:gd name="T8" fmla="*/ 6411 w 6448"/>
                <a:gd name="T9" fmla="*/ 3452 h 3637"/>
                <a:gd name="T10" fmla="*/ 6219 w 6448"/>
                <a:gd name="T11" fmla="*/ 3415 h 3637"/>
                <a:gd name="T12" fmla="*/ 5879 w 6448"/>
                <a:gd name="T13" fmla="*/ 2877 h 3637"/>
                <a:gd name="T14" fmla="*/ 5953 w 6448"/>
                <a:gd name="T15" fmla="*/ 1114 h 3637"/>
                <a:gd name="T16" fmla="*/ 4928 w 6448"/>
                <a:gd name="T17" fmla="*/ 0 h 3637"/>
                <a:gd name="T18" fmla="*/ 3674 w 6448"/>
                <a:gd name="T19" fmla="*/ 671 h 3637"/>
                <a:gd name="T20" fmla="*/ 2707 w 6448"/>
                <a:gd name="T21" fmla="*/ 0 h 3637"/>
                <a:gd name="T22" fmla="*/ 1520 w 6448"/>
                <a:gd name="T23" fmla="*/ 649 h 3637"/>
                <a:gd name="T24" fmla="*/ 1320 w 6448"/>
                <a:gd name="T25" fmla="*/ 14 h 3637"/>
                <a:gd name="T26" fmla="*/ 147 w 6448"/>
                <a:gd name="T27" fmla="*/ 516 h 3637"/>
                <a:gd name="T28" fmla="*/ 118 w 6448"/>
                <a:gd name="T29" fmla="*/ 612 h 3637"/>
                <a:gd name="T30" fmla="*/ 494 w 6448"/>
                <a:gd name="T31" fmla="*/ 1519 h 3637"/>
                <a:gd name="T32" fmla="*/ 494 w 6448"/>
                <a:gd name="T33" fmla="*/ 2781 h 3637"/>
                <a:gd name="T34" fmla="*/ 206 w 6448"/>
                <a:gd name="T35" fmla="*/ 3408 h 3637"/>
                <a:gd name="T36" fmla="*/ 52 w 6448"/>
                <a:gd name="T37" fmla="*/ 3452 h 3637"/>
                <a:gd name="T38" fmla="*/ 0 w 6448"/>
                <a:gd name="T39" fmla="*/ 3637 h 3637"/>
                <a:gd name="T40" fmla="*/ 2088 w 6448"/>
                <a:gd name="T41" fmla="*/ 3637 h 3637"/>
                <a:gd name="T42" fmla="*/ 2051 w 6448"/>
                <a:gd name="T43" fmla="*/ 3452 h 3637"/>
                <a:gd name="T44" fmla="*/ 1859 w 6448"/>
                <a:gd name="T45" fmla="*/ 3415 h 3637"/>
                <a:gd name="T46" fmla="*/ 1520 w 6448"/>
                <a:gd name="T47" fmla="*/ 2877 h 3637"/>
                <a:gd name="T48" fmla="*/ 1520 w 6448"/>
                <a:gd name="T49" fmla="*/ 1209 h 3637"/>
                <a:gd name="T50" fmla="*/ 2139 w 6448"/>
                <a:gd name="T51" fmla="*/ 678 h 3637"/>
                <a:gd name="T52" fmla="*/ 2648 w 6448"/>
                <a:gd name="T53" fmla="*/ 1364 h 3637"/>
                <a:gd name="T54" fmla="*/ 2648 w 6448"/>
                <a:gd name="T55" fmla="*/ 2781 h 3637"/>
                <a:gd name="T56" fmla="*/ 2361 w 6448"/>
                <a:gd name="T57" fmla="*/ 3408 h 3637"/>
                <a:gd name="T58" fmla="*/ 2206 w 6448"/>
                <a:gd name="T59" fmla="*/ 3452 h 3637"/>
                <a:gd name="T60" fmla="*/ 2154 w 6448"/>
                <a:gd name="T61" fmla="*/ 3637 h 3637"/>
                <a:gd name="T62" fmla="*/ 4227 w 6448"/>
                <a:gd name="T63" fmla="*/ 3637 h 3637"/>
                <a:gd name="T64" fmla="*/ 4190 w 6448"/>
                <a:gd name="T65" fmla="*/ 3452 h 3637"/>
                <a:gd name="T66" fmla="*/ 3998 w 6448"/>
                <a:gd name="T67" fmla="*/ 3415 h 3637"/>
                <a:gd name="T68" fmla="*/ 3659 w 6448"/>
                <a:gd name="T69" fmla="*/ 2877 h 3637"/>
                <a:gd name="T70" fmla="*/ 3733 w 6448"/>
                <a:gd name="T71" fmla="*/ 1261 h 3637"/>
                <a:gd name="T72" fmla="*/ 4360 w 6448"/>
                <a:gd name="T73" fmla="*/ 678 h 3637"/>
                <a:gd name="T74" fmla="*/ 4869 w 6448"/>
                <a:gd name="T75" fmla="*/ 1364 h 3637"/>
                <a:gd name="T76" fmla="*/ 4869 w 6448"/>
                <a:gd name="T77" fmla="*/ 2781 h 3637"/>
                <a:gd name="T78" fmla="*/ 4581 w 6448"/>
                <a:gd name="T79" fmla="*/ 3408 h 3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48" h="3637">
                  <a:moveTo>
                    <a:pt x="4581" y="3408"/>
                  </a:moveTo>
                  <a:lnTo>
                    <a:pt x="4426" y="3452"/>
                  </a:lnTo>
                  <a:lnTo>
                    <a:pt x="4375" y="3637"/>
                  </a:lnTo>
                  <a:lnTo>
                    <a:pt x="6448" y="3637"/>
                  </a:lnTo>
                  <a:lnTo>
                    <a:pt x="6411" y="3452"/>
                  </a:lnTo>
                  <a:lnTo>
                    <a:pt x="6219" y="3415"/>
                  </a:lnTo>
                  <a:cubicBezTo>
                    <a:pt x="6079" y="3305"/>
                    <a:pt x="5938" y="3201"/>
                    <a:pt x="5879" y="2877"/>
                  </a:cubicBezTo>
                  <a:cubicBezTo>
                    <a:pt x="5879" y="1859"/>
                    <a:pt x="5953" y="1600"/>
                    <a:pt x="5953" y="1114"/>
                  </a:cubicBezTo>
                  <a:cubicBezTo>
                    <a:pt x="5953" y="376"/>
                    <a:pt x="5562" y="0"/>
                    <a:pt x="4928" y="0"/>
                  </a:cubicBezTo>
                  <a:cubicBezTo>
                    <a:pt x="4212" y="0"/>
                    <a:pt x="4168" y="516"/>
                    <a:pt x="3674" y="671"/>
                  </a:cubicBezTo>
                  <a:cubicBezTo>
                    <a:pt x="3541" y="228"/>
                    <a:pt x="3202" y="0"/>
                    <a:pt x="2707" y="0"/>
                  </a:cubicBezTo>
                  <a:cubicBezTo>
                    <a:pt x="2029" y="0"/>
                    <a:pt x="1955" y="464"/>
                    <a:pt x="1520" y="649"/>
                  </a:cubicBezTo>
                  <a:lnTo>
                    <a:pt x="1320" y="14"/>
                  </a:lnTo>
                  <a:cubicBezTo>
                    <a:pt x="959" y="258"/>
                    <a:pt x="509" y="420"/>
                    <a:pt x="147" y="516"/>
                  </a:cubicBezTo>
                  <a:lnTo>
                    <a:pt x="118" y="612"/>
                  </a:lnTo>
                  <a:cubicBezTo>
                    <a:pt x="361" y="811"/>
                    <a:pt x="494" y="1158"/>
                    <a:pt x="494" y="1519"/>
                  </a:cubicBezTo>
                  <a:lnTo>
                    <a:pt x="494" y="2781"/>
                  </a:lnTo>
                  <a:cubicBezTo>
                    <a:pt x="457" y="3068"/>
                    <a:pt x="347" y="3282"/>
                    <a:pt x="206" y="3408"/>
                  </a:cubicBezTo>
                  <a:lnTo>
                    <a:pt x="52" y="3452"/>
                  </a:lnTo>
                  <a:lnTo>
                    <a:pt x="0" y="3637"/>
                  </a:lnTo>
                  <a:lnTo>
                    <a:pt x="2088" y="3637"/>
                  </a:lnTo>
                  <a:lnTo>
                    <a:pt x="2051" y="3452"/>
                  </a:lnTo>
                  <a:lnTo>
                    <a:pt x="1859" y="3415"/>
                  </a:lnTo>
                  <a:cubicBezTo>
                    <a:pt x="1719" y="3305"/>
                    <a:pt x="1579" y="3201"/>
                    <a:pt x="1520" y="2877"/>
                  </a:cubicBezTo>
                  <a:lnTo>
                    <a:pt x="1520" y="1209"/>
                  </a:lnTo>
                  <a:cubicBezTo>
                    <a:pt x="1593" y="877"/>
                    <a:pt x="1852" y="678"/>
                    <a:pt x="2139" y="678"/>
                  </a:cubicBezTo>
                  <a:cubicBezTo>
                    <a:pt x="2471" y="678"/>
                    <a:pt x="2648" y="995"/>
                    <a:pt x="2648" y="1364"/>
                  </a:cubicBezTo>
                  <a:lnTo>
                    <a:pt x="2648" y="2781"/>
                  </a:lnTo>
                  <a:cubicBezTo>
                    <a:pt x="2611" y="3068"/>
                    <a:pt x="2501" y="3282"/>
                    <a:pt x="2361" y="3408"/>
                  </a:cubicBezTo>
                  <a:lnTo>
                    <a:pt x="2206" y="3452"/>
                  </a:lnTo>
                  <a:lnTo>
                    <a:pt x="2154" y="3637"/>
                  </a:lnTo>
                  <a:lnTo>
                    <a:pt x="4227" y="3637"/>
                  </a:lnTo>
                  <a:lnTo>
                    <a:pt x="4190" y="3452"/>
                  </a:lnTo>
                  <a:lnTo>
                    <a:pt x="3998" y="3415"/>
                  </a:lnTo>
                  <a:cubicBezTo>
                    <a:pt x="3858" y="3305"/>
                    <a:pt x="3718" y="3201"/>
                    <a:pt x="3659" y="2877"/>
                  </a:cubicBezTo>
                  <a:cubicBezTo>
                    <a:pt x="3659" y="1969"/>
                    <a:pt x="3718" y="1667"/>
                    <a:pt x="3733" y="1261"/>
                  </a:cubicBezTo>
                  <a:cubicBezTo>
                    <a:pt x="3792" y="892"/>
                    <a:pt x="4057" y="678"/>
                    <a:pt x="4360" y="678"/>
                  </a:cubicBezTo>
                  <a:cubicBezTo>
                    <a:pt x="4692" y="678"/>
                    <a:pt x="4869" y="995"/>
                    <a:pt x="4869" y="1364"/>
                  </a:cubicBezTo>
                  <a:lnTo>
                    <a:pt x="4869" y="2781"/>
                  </a:lnTo>
                  <a:cubicBezTo>
                    <a:pt x="4832" y="3068"/>
                    <a:pt x="4721" y="3282"/>
                    <a:pt x="4581" y="34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4" name="Freeform 9">
              <a:extLst>
                <a:ext uri="{FF2B5EF4-FFF2-40B4-BE49-F238E27FC236}">
                  <a16:creationId xmlns:a16="http://schemas.microsoft.com/office/drawing/2014/main" id="{58A8C6F8-DEC3-4956-8431-5986CFDBB0D3}"/>
                </a:ext>
              </a:extLst>
            </p:cNvPr>
            <p:cNvSpPr>
              <a:spLocks/>
            </p:cNvSpPr>
            <p:nvPr/>
          </p:nvSpPr>
          <p:spPr bwMode="auto">
            <a:xfrm>
              <a:off x="8923338" y="2454275"/>
              <a:ext cx="495300" cy="333375"/>
            </a:xfrm>
            <a:custGeom>
              <a:avLst/>
              <a:gdLst>
                <a:gd name="T0" fmla="*/ 811 w 1600"/>
                <a:gd name="T1" fmla="*/ 1077 h 1077"/>
                <a:gd name="T2" fmla="*/ 1600 w 1600"/>
                <a:gd name="T3" fmla="*/ 532 h 1077"/>
                <a:gd name="T4" fmla="*/ 811 w 1600"/>
                <a:gd name="T5" fmla="*/ 0 h 1077"/>
                <a:gd name="T6" fmla="*/ 0 w 1600"/>
                <a:gd name="T7" fmla="*/ 532 h 1077"/>
                <a:gd name="T8" fmla="*/ 811 w 1600"/>
                <a:gd name="T9" fmla="*/ 1077 h 1077"/>
              </a:gdLst>
              <a:ahLst/>
              <a:cxnLst>
                <a:cxn ang="0">
                  <a:pos x="T0" y="T1"/>
                </a:cxn>
                <a:cxn ang="0">
                  <a:pos x="T2" y="T3"/>
                </a:cxn>
                <a:cxn ang="0">
                  <a:pos x="T4" y="T5"/>
                </a:cxn>
                <a:cxn ang="0">
                  <a:pos x="T6" y="T7"/>
                </a:cxn>
                <a:cxn ang="0">
                  <a:pos x="T8" y="T9"/>
                </a:cxn>
              </a:cxnLst>
              <a:rect l="0" t="0" r="r" b="b"/>
              <a:pathLst>
                <a:path w="1600" h="1077">
                  <a:moveTo>
                    <a:pt x="811" y="1077"/>
                  </a:moveTo>
                  <a:lnTo>
                    <a:pt x="1600" y="532"/>
                  </a:lnTo>
                  <a:lnTo>
                    <a:pt x="811" y="0"/>
                  </a:lnTo>
                  <a:lnTo>
                    <a:pt x="0" y="532"/>
                  </a:lnTo>
                  <a:cubicBezTo>
                    <a:pt x="140" y="775"/>
                    <a:pt x="523" y="1026"/>
                    <a:pt x="811"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5" name="Freeform 10">
              <a:extLst>
                <a:ext uri="{FF2B5EF4-FFF2-40B4-BE49-F238E27FC236}">
                  <a16:creationId xmlns:a16="http://schemas.microsoft.com/office/drawing/2014/main" id="{82F33B90-4E3E-4331-B539-D0B1340B2139}"/>
                </a:ext>
              </a:extLst>
            </p:cNvPr>
            <p:cNvSpPr>
              <a:spLocks/>
            </p:cNvSpPr>
            <p:nvPr/>
          </p:nvSpPr>
          <p:spPr bwMode="auto">
            <a:xfrm>
              <a:off x="8848725" y="2901950"/>
              <a:ext cx="646113" cy="1120775"/>
            </a:xfrm>
            <a:custGeom>
              <a:avLst/>
              <a:gdLst>
                <a:gd name="T0" fmla="*/ 1520 w 2088"/>
                <a:gd name="T1" fmla="*/ 2863 h 3622"/>
                <a:gd name="T2" fmla="*/ 1520 w 2088"/>
                <a:gd name="T3" fmla="*/ 856 h 3622"/>
                <a:gd name="T4" fmla="*/ 1535 w 2088"/>
                <a:gd name="T5" fmla="*/ 679 h 3622"/>
                <a:gd name="T6" fmla="*/ 1321 w 2088"/>
                <a:gd name="T7" fmla="*/ 0 h 3622"/>
                <a:gd name="T8" fmla="*/ 148 w 2088"/>
                <a:gd name="T9" fmla="*/ 502 h 3622"/>
                <a:gd name="T10" fmla="*/ 118 w 2088"/>
                <a:gd name="T11" fmla="*/ 598 h 3622"/>
                <a:gd name="T12" fmla="*/ 494 w 2088"/>
                <a:gd name="T13" fmla="*/ 1505 h 3622"/>
                <a:gd name="T14" fmla="*/ 494 w 2088"/>
                <a:gd name="T15" fmla="*/ 2767 h 3622"/>
                <a:gd name="T16" fmla="*/ 207 w 2088"/>
                <a:gd name="T17" fmla="*/ 3394 h 3622"/>
                <a:gd name="T18" fmla="*/ 52 w 2088"/>
                <a:gd name="T19" fmla="*/ 3438 h 3622"/>
                <a:gd name="T20" fmla="*/ 0 w 2088"/>
                <a:gd name="T21" fmla="*/ 3622 h 3622"/>
                <a:gd name="T22" fmla="*/ 2088 w 2088"/>
                <a:gd name="T23" fmla="*/ 3622 h 3622"/>
                <a:gd name="T24" fmla="*/ 2051 w 2088"/>
                <a:gd name="T25" fmla="*/ 3438 h 3622"/>
                <a:gd name="T26" fmla="*/ 1859 w 2088"/>
                <a:gd name="T27" fmla="*/ 3401 h 3622"/>
                <a:gd name="T28" fmla="*/ 1520 w 2088"/>
                <a:gd name="T29" fmla="*/ 2863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8" h="3622">
                  <a:moveTo>
                    <a:pt x="1520" y="2863"/>
                  </a:moveTo>
                  <a:lnTo>
                    <a:pt x="1520" y="856"/>
                  </a:lnTo>
                  <a:lnTo>
                    <a:pt x="1535" y="679"/>
                  </a:lnTo>
                  <a:lnTo>
                    <a:pt x="1321" y="0"/>
                  </a:lnTo>
                  <a:cubicBezTo>
                    <a:pt x="959" y="244"/>
                    <a:pt x="509" y="406"/>
                    <a:pt x="148" y="502"/>
                  </a:cubicBezTo>
                  <a:lnTo>
                    <a:pt x="118" y="598"/>
                  </a:lnTo>
                  <a:cubicBezTo>
                    <a:pt x="362" y="797"/>
                    <a:pt x="494" y="1144"/>
                    <a:pt x="494" y="1505"/>
                  </a:cubicBezTo>
                  <a:lnTo>
                    <a:pt x="494" y="2767"/>
                  </a:lnTo>
                  <a:cubicBezTo>
                    <a:pt x="457" y="3054"/>
                    <a:pt x="347" y="3268"/>
                    <a:pt x="207" y="3394"/>
                  </a:cubicBezTo>
                  <a:lnTo>
                    <a:pt x="52" y="3438"/>
                  </a:lnTo>
                  <a:lnTo>
                    <a:pt x="0" y="3622"/>
                  </a:lnTo>
                  <a:lnTo>
                    <a:pt x="2088" y="3622"/>
                  </a:lnTo>
                  <a:lnTo>
                    <a:pt x="2051" y="3438"/>
                  </a:lnTo>
                  <a:lnTo>
                    <a:pt x="1859" y="3401"/>
                  </a:lnTo>
                  <a:cubicBezTo>
                    <a:pt x="1719" y="3290"/>
                    <a:pt x="1579" y="3187"/>
                    <a:pt x="1520" y="28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6" name="Freeform 11">
              <a:extLst>
                <a:ext uri="{FF2B5EF4-FFF2-40B4-BE49-F238E27FC236}">
                  <a16:creationId xmlns:a16="http://schemas.microsoft.com/office/drawing/2014/main" id="{565D63F7-81DF-48DE-AD41-93980B9DF901}"/>
                </a:ext>
              </a:extLst>
            </p:cNvPr>
            <p:cNvSpPr>
              <a:spLocks/>
            </p:cNvSpPr>
            <p:nvPr/>
          </p:nvSpPr>
          <p:spPr bwMode="auto">
            <a:xfrm>
              <a:off x="4291013" y="4351338"/>
              <a:ext cx="2719388" cy="2495550"/>
            </a:xfrm>
            <a:custGeom>
              <a:avLst/>
              <a:gdLst>
                <a:gd name="T0" fmla="*/ 4355 w 8788"/>
                <a:gd name="T1" fmla="*/ 6015 h 8064"/>
                <a:gd name="T2" fmla="*/ 4598 w 8788"/>
                <a:gd name="T3" fmla="*/ 4787 h 8064"/>
                <a:gd name="T4" fmla="*/ 4766 w 8788"/>
                <a:gd name="T5" fmla="*/ 4787 h 8064"/>
                <a:gd name="T6" fmla="*/ 6653 w 8788"/>
                <a:gd name="T7" fmla="*/ 3620 h 8064"/>
                <a:gd name="T8" fmla="*/ 7022 w 8788"/>
                <a:gd name="T9" fmla="*/ 2612 h 8064"/>
                <a:gd name="T10" fmla="*/ 6850 w 8788"/>
                <a:gd name="T11" fmla="*/ 1443 h 8064"/>
                <a:gd name="T12" fmla="*/ 7072 w 8788"/>
                <a:gd name="T13" fmla="*/ 966 h 8064"/>
                <a:gd name="T14" fmla="*/ 8754 w 8788"/>
                <a:gd name="T15" fmla="*/ 915 h 8064"/>
                <a:gd name="T16" fmla="*/ 8788 w 8788"/>
                <a:gd name="T17" fmla="*/ 816 h 8064"/>
                <a:gd name="T18" fmla="*/ 7400 w 8788"/>
                <a:gd name="T19" fmla="*/ 508 h 8064"/>
                <a:gd name="T20" fmla="*/ 7003 w 8788"/>
                <a:gd name="T21" fmla="*/ 152 h 8064"/>
                <a:gd name="T22" fmla="*/ 6151 w 8788"/>
                <a:gd name="T23" fmla="*/ 281 h 8064"/>
                <a:gd name="T24" fmla="*/ 5997 w 8788"/>
                <a:gd name="T25" fmla="*/ 1000 h 8064"/>
                <a:gd name="T26" fmla="*/ 5886 w 8788"/>
                <a:gd name="T27" fmla="*/ 1598 h 8064"/>
                <a:gd name="T28" fmla="*/ 5361 w 8788"/>
                <a:gd name="T29" fmla="*/ 1935 h 8064"/>
                <a:gd name="T30" fmla="*/ 3152 w 8788"/>
                <a:gd name="T31" fmla="*/ 2184 h 8064"/>
                <a:gd name="T32" fmla="*/ 1481 w 8788"/>
                <a:gd name="T33" fmla="*/ 3046 h 8064"/>
                <a:gd name="T34" fmla="*/ 827 w 8788"/>
                <a:gd name="T35" fmla="*/ 3345 h 8064"/>
                <a:gd name="T36" fmla="*/ 0 w 8788"/>
                <a:gd name="T37" fmla="*/ 3412 h 8064"/>
                <a:gd name="T38" fmla="*/ 91 w 8788"/>
                <a:gd name="T39" fmla="*/ 3653 h 8064"/>
                <a:gd name="T40" fmla="*/ 91 w 8788"/>
                <a:gd name="T41" fmla="*/ 4105 h 8064"/>
                <a:gd name="T42" fmla="*/ 726 w 8788"/>
                <a:gd name="T43" fmla="*/ 3900 h 8064"/>
                <a:gd name="T44" fmla="*/ 2277 w 8788"/>
                <a:gd name="T45" fmla="*/ 4397 h 8064"/>
                <a:gd name="T46" fmla="*/ 3285 w 8788"/>
                <a:gd name="T47" fmla="*/ 4739 h 8064"/>
                <a:gd name="T48" fmla="*/ 2790 w 8788"/>
                <a:gd name="T49" fmla="*/ 5612 h 8064"/>
                <a:gd name="T50" fmla="*/ 3252 w 8788"/>
                <a:gd name="T51" fmla="*/ 7737 h 8064"/>
                <a:gd name="T52" fmla="*/ 3564 w 8788"/>
                <a:gd name="T53" fmla="*/ 7839 h 8064"/>
                <a:gd name="T54" fmla="*/ 4729 w 8788"/>
                <a:gd name="T55" fmla="*/ 8045 h 8064"/>
                <a:gd name="T56" fmla="*/ 4874 w 8788"/>
                <a:gd name="T57" fmla="*/ 7837 h 8064"/>
                <a:gd name="T58" fmla="*/ 3508 w 8788"/>
                <a:gd name="T59" fmla="*/ 7526 h 8064"/>
                <a:gd name="T60" fmla="*/ 3133 w 8788"/>
                <a:gd name="T61" fmla="*/ 5600 h 8064"/>
                <a:gd name="T62" fmla="*/ 3668 w 8788"/>
                <a:gd name="T63" fmla="*/ 4794 h 8064"/>
                <a:gd name="T64" fmla="*/ 4204 w 8788"/>
                <a:gd name="T65" fmla="*/ 4790 h 8064"/>
                <a:gd name="T66" fmla="*/ 4011 w 8788"/>
                <a:gd name="T67" fmla="*/ 6096 h 8064"/>
                <a:gd name="T68" fmla="*/ 5597 w 8788"/>
                <a:gd name="T69" fmla="*/ 8064 h 8064"/>
                <a:gd name="T70" fmla="*/ 5953 w 8788"/>
                <a:gd name="T71" fmla="*/ 8048 h 8064"/>
                <a:gd name="T72" fmla="*/ 7078 w 8788"/>
                <a:gd name="T73" fmla="*/ 8005 h 8064"/>
                <a:gd name="T74" fmla="*/ 7241 w 8788"/>
                <a:gd name="T75" fmla="*/ 7789 h 8064"/>
                <a:gd name="T76" fmla="*/ 5732 w 8788"/>
                <a:gd name="T77" fmla="*/ 7753 h 8064"/>
                <a:gd name="T78" fmla="*/ 4355 w 8788"/>
                <a:gd name="T79" fmla="*/ 6015 h 8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88" h="8064">
                  <a:moveTo>
                    <a:pt x="4355" y="6015"/>
                  </a:moveTo>
                  <a:lnTo>
                    <a:pt x="4598" y="4787"/>
                  </a:lnTo>
                  <a:lnTo>
                    <a:pt x="4766" y="4787"/>
                  </a:lnTo>
                  <a:cubicBezTo>
                    <a:pt x="4766" y="4787"/>
                    <a:pt x="6005" y="4635"/>
                    <a:pt x="6653" y="3620"/>
                  </a:cubicBezTo>
                  <a:cubicBezTo>
                    <a:pt x="6804" y="3385"/>
                    <a:pt x="7015" y="3104"/>
                    <a:pt x="7022" y="2612"/>
                  </a:cubicBezTo>
                  <a:cubicBezTo>
                    <a:pt x="7029" y="2087"/>
                    <a:pt x="6850" y="1443"/>
                    <a:pt x="6850" y="1443"/>
                  </a:cubicBezTo>
                  <a:cubicBezTo>
                    <a:pt x="6850" y="1443"/>
                    <a:pt x="6859" y="1046"/>
                    <a:pt x="7072" y="966"/>
                  </a:cubicBezTo>
                  <a:cubicBezTo>
                    <a:pt x="7284" y="885"/>
                    <a:pt x="8754" y="915"/>
                    <a:pt x="8754" y="915"/>
                  </a:cubicBezTo>
                  <a:lnTo>
                    <a:pt x="8788" y="816"/>
                  </a:lnTo>
                  <a:lnTo>
                    <a:pt x="7400" y="508"/>
                  </a:lnTo>
                  <a:lnTo>
                    <a:pt x="7003" y="152"/>
                  </a:lnTo>
                  <a:cubicBezTo>
                    <a:pt x="7003" y="152"/>
                    <a:pt x="6399" y="0"/>
                    <a:pt x="6151" y="281"/>
                  </a:cubicBezTo>
                  <a:cubicBezTo>
                    <a:pt x="5943" y="515"/>
                    <a:pt x="5997" y="1000"/>
                    <a:pt x="5997" y="1000"/>
                  </a:cubicBezTo>
                  <a:cubicBezTo>
                    <a:pt x="5997" y="1000"/>
                    <a:pt x="6002" y="1366"/>
                    <a:pt x="5886" y="1598"/>
                  </a:cubicBezTo>
                  <a:cubicBezTo>
                    <a:pt x="5786" y="1796"/>
                    <a:pt x="5361" y="1935"/>
                    <a:pt x="5361" y="1935"/>
                  </a:cubicBezTo>
                  <a:cubicBezTo>
                    <a:pt x="5361" y="1935"/>
                    <a:pt x="4057" y="1853"/>
                    <a:pt x="3152" y="2184"/>
                  </a:cubicBezTo>
                  <a:cubicBezTo>
                    <a:pt x="2310" y="2492"/>
                    <a:pt x="1481" y="3046"/>
                    <a:pt x="1481" y="3046"/>
                  </a:cubicBezTo>
                  <a:lnTo>
                    <a:pt x="827" y="3345"/>
                  </a:lnTo>
                  <a:lnTo>
                    <a:pt x="0" y="3412"/>
                  </a:lnTo>
                  <a:lnTo>
                    <a:pt x="91" y="3653"/>
                  </a:lnTo>
                  <a:lnTo>
                    <a:pt x="91" y="4105"/>
                  </a:lnTo>
                  <a:lnTo>
                    <a:pt x="726" y="3900"/>
                  </a:lnTo>
                  <a:cubicBezTo>
                    <a:pt x="726" y="3900"/>
                    <a:pt x="2034" y="4292"/>
                    <a:pt x="2277" y="4397"/>
                  </a:cubicBezTo>
                  <a:cubicBezTo>
                    <a:pt x="2463" y="4478"/>
                    <a:pt x="2969" y="4653"/>
                    <a:pt x="3285" y="4739"/>
                  </a:cubicBezTo>
                  <a:lnTo>
                    <a:pt x="2790" y="5612"/>
                  </a:lnTo>
                  <a:lnTo>
                    <a:pt x="3252" y="7737"/>
                  </a:lnTo>
                  <a:lnTo>
                    <a:pt x="3564" y="7839"/>
                  </a:lnTo>
                  <a:lnTo>
                    <a:pt x="4729" y="8045"/>
                  </a:lnTo>
                  <a:lnTo>
                    <a:pt x="4874" y="7837"/>
                  </a:lnTo>
                  <a:lnTo>
                    <a:pt x="3508" y="7526"/>
                  </a:lnTo>
                  <a:lnTo>
                    <a:pt x="3133" y="5600"/>
                  </a:lnTo>
                  <a:lnTo>
                    <a:pt x="3668" y="4794"/>
                  </a:lnTo>
                  <a:cubicBezTo>
                    <a:pt x="3834" y="4797"/>
                    <a:pt x="4058" y="4793"/>
                    <a:pt x="4204" y="4790"/>
                  </a:cubicBezTo>
                  <a:lnTo>
                    <a:pt x="4011" y="6096"/>
                  </a:lnTo>
                  <a:lnTo>
                    <a:pt x="5597" y="8064"/>
                  </a:lnTo>
                  <a:lnTo>
                    <a:pt x="5953" y="8048"/>
                  </a:lnTo>
                  <a:lnTo>
                    <a:pt x="7078" y="8005"/>
                  </a:lnTo>
                  <a:lnTo>
                    <a:pt x="7241" y="7789"/>
                  </a:lnTo>
                  <a:lnTo>
                    <a:pt x="5732" y="7753"/>
                  </a:lnTo>
                  <a:lnTo>
                    <a:pt x="4355" y="60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7" name="Freeform 12">
              <a:extLst>
                <a:ext uri="{FF2B5EF4-FFF2-40B4-BE49-F238E27FC236}">
                  <a16:creationId xmlns:a16="http://schemas.microsoft.com/office/drawing/2014/main" id="{188434E0-810F-4764-8184-6F866876EFB9}"/>
                </a:ext>
              </a:extLst>
            </p:cNvPr>
            <p:cNvSpPr>
              <a:spLocks/>
            </p:cNvSpPr>
            <p:nvPr/>
          </p:nvSpPr>
          <p:spPr bwMode="auto">
            <a:xfrm>
              <a:off x="6926263" y="149225"/>
              <a:ext cx="788988" cy="1944688"/>
            </a:xfrm>
            <a:custGeom>
              <a:avLst/>
              <a:gdLst>
                <a:gd name="T0" fmla="*/ 233 w 2550"/>
                <a:gd name="T1" fmla="*/ 1687 h 6285"/>
                <a:gd name="T2" fmla="*/ 292 w 2550"/>
                <a:gd name="T3" fmla="*/ 1972 h 6285"/>
                <a:gd name="T4" fmla="*/ 758 w 2550"/>
                <a:gd name="T5" fmla="*/ 2705 h 6285"/>
                <a:gd name="T6" fmla="*/ 1298 w 2550"/>
                <a:gd name="T7" fmla="*/ 4057 h 6285"/>
                <a:gd name="T8" fmla="*/ 1804 w 2550"/>
                <a:gd name="T9" fmla="*/ 4733 h 6285"/>
                <a:gd name="T10" fmla="*/ 1997 w 2550"/>
                <a:gd name="T11" fmla="*/ 5586 h 6285"/>
                <a:gd name="T12" fmla="*/ 2122 w 2550"/>
                <a:gd name="T13" fmla="*/ 6285 h 6285"/>
                <a:gd name="T14" fmla="*/ 2534 w 2550"/>
                <a:gd name="T15" fmla="*/ 6094 h 6285"/>
                <a:gd name="T16" fmla="*/ 2439 w 2550"/>
                <a:gd name="T17" fmla="*/ 5689 h 6285"/>
                <a:gd name="T18" fmla="*/ 2138 w 2550"/>
                <a:gd name="T19" fmla="*/ 4427 h 6285"/>
                <a:gd name="T20" fmla="*/ 1643 w 2550"/>
                <a:gd name="T21" fmla="*/ 3754 h 6285"/>
                <a:gd name="T22" fmla="*/ 1204 w 2550"/>
                <a:gd name="T23" fmla="*/ 2585 h 6285"/>
                <a:gd name="T24" fmla="*/ 1196 w 2550"/>
                <a:gd name="T25" fmla="*/ 2538 h 6285"/>
                <a:gd name="T26" fmla="*/ 725 w 2550"/>
                <a:gd name="T27" fmla="*/ 1796 h 6285"/>
                <a:gd name="T28" fmla="*/ 677 w 2550"/>
                <a:gd name="T29" fmla="*/ 1564 h 6285"/>
                <a:gd name="T30" fmla="*/ 512 w 2550"/>
                <a:gd name="T31" fmla="*/ 67 h 6285"/>
                <a:gd name="T32" fmla="*/ 0 w 2550"/>
                <a:gd name="T33" fmla="*/ 905 h 6285"/>
                <a:gd name="T34" fmla="*/ 233 w 2550"/>
                <a:gd name="T35" fmla="*/ 1687 h 6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0" h="6285">
                  <a:moveTo>
                    <a:pt x="233" y="1687"/>
                  </a:moveTo>
                  <a:lnTo>
                    <a:pt x="292" y="1972"/>
                  </a:lnTo>
                  <a:lnTo>
                    <a:pt x="758" y="2705"/>
                  </a:lnTo>
                  <a:cubicBezTo>
                    <a:pt x="794" y="2905"/>
                    <a:pt x="947" y="3657"/>
                    <a:pt x="1298" y="4057"/>
                  </a:cubicBezTo>
                  <a:cubicBezTo>
                    <a:pt x="1308" y="4076"/>
                    <a:pt x="1450" y="4348"/>
                    <a:pt x="1804" y="4733"/>
                  </a:cubicBezTo>
                  <a:cubicBezTo>
                    <a:pt x="2075" y="5030"/>
                    <a:pt x="2041" y="5395"/>
                    <a:pt x="1997" y="5586"/>
                  </a:cubicBezTo>
                  <a:cubicBezTo>
                    <a:pt x="1927" y="5887"/>
                    <a:pt x="2080" y="6192"/>
                    <a:pt x="2122" y="6285"/>
                  </a:cubicBezTo>
                  <a:lnTo>
                    <a:pt x="2534" y="6094"/>
                  </a:lnTo>
                  <a:cubicBezTo>
                    <a:pt x="2443" y="5895"/>
                    <a:pt x="2416" y="5786"/>
                    <a:pt x="2439" y="5689"/>
                  </a:cubicBezTo>
                  <a:cubicBezTo>
                    <a:pt x="2503" y="5411"/>
                    <a:pt x="2550" y="4877"/>
                    <a:pt x="2138" y="4427"/>
                  </a:cubicBezTo>
                  <a:cubicBezTo>
                    <a:pt x="1822" y="4081"/>
                    <a:pt x="1646" y="3758"/>
                    <a:pt x="1643" y="3754"/>
                  </a:cubicBezTo>
                  <a:cubicBezTo>
                    <a:pt x="1386" y="3461"/>
                    <a:pt x="1239" y="2811"/>
                    <a:pt x="1204" y="2585"/>
                  </a:cubicBezTo>
                  <a:lnTo>
                    <a:pt x="1196" y="2538"/>
                  </a:lnTo>
                  <a:lnTo>
                    <a:pt x="725" y="1796"/>
                  </a:lnTo>
                  <a:lnTo>
                    <a:pt x="677" y="1564"/>
                  </a:lnTo>
                  <a:cubicBezTo>
                    <a:pt x="969" y="1180"/>
                    <a:pt x="1124" y="214"/>
                    <a:pt x="512" y="67"/>
                  </a:cubicBezTo>
                  <a:cubicBezTo>
                    <a:pt x="234" y="0"/>
                    <a:pt x="0" y="440"/>
                    <a:pt x="0" y="905"/>
                  </a:cubicBezTo>
                  <a:cubicBezTo>
                    <a:pt x="0" y="1256"/>
                    <a:pt x="43" y="1578"/>
                    <a:pt x="233" y="16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8" name="Freeform 13">
              <a:extLst>
                <a:ext uri="{FF2B5EF4-FFF2-40B4-BE49-F238E27FC236}">
                  <a16:creationId xmlns:a16="http://schemas.microsoft.com/office/drawing/2014/main" id="{B5DDEF57-6E16-4163-8DD0-FDC382755BC6}"/>
                </a:ext>
              </a:extLst>
            </p:cNvPr>
            <p:cNvSpPr>
              <a:spLocks/>
            </p:cNvSpPr>
            <p:nvPr/>
          </p:nvSpPr>
          <p:spPr bwMode="auto">
            <a:xfrm>
              <a:off x="4716463" y="284163"/>
              <a:ext cx="339725" cy="327025"/>
            </a:xfrm>
            <a:custGeom>
              <a:avLst/>
              <a:gdLst>
                <a:gd name="T0" fmla="*/ 528 w 1100"/>
                <a:gd name="T1" fmla="*/ 1056 h 1056"/>
                <a:gd name="T2" fmla="*/ 1057 w 1100"/>
                <a:gd name="T3" fmla="*/ 528 h 1056"/>
                <a:gd name="T4" fmla="*/ 528 w 1100"/>
                <a:gd name="T5" fmla="*/ 0 h 1056"/>
                <a:gd name="T6" fmla="*/ 0 w 1100"/>
                <a:gd name="T7" fmla="*/ 528 h 1056"/>
                <a:gd name="T8" fmla="*/ 528 w 1100"/>
                <a:gd name="T9" fmla="*/ 1056 h 1056"/>
              </a:gdLst>
              <a:ahLst/>
              <a:cxnLst>
                <a:cxn ang="0">
                  <a:pos x="T0" y="T1"/>
                </a:cxn>
                <a:cxn ang="0">
                  <a:pos x="T2" y="T3"/>
                </a:cxn>
                <a:cxn ang="0">
                  <a:pos x="T4" y="T5"/>
                </a:cxn>
                <a:cxn ang="0">
                  <a:pos x="T6" y="T7"/>
                </a:cxn>
                <a:cxn ang="0">
                  <a:pos x="T8" y="T9"/>
                </a:cxn>
              </a:cxnLst>
              <a:rect l="0" t="0" r="r" b="b"/>
              <a:pathLst>
                <a:path w="1100" h="1056">
                  <a:moveTo>
                    <a:pt x="528" y="1056"/>
                  </a:moveTo>
                  <a:cubicBezTo>
                    <a:pt x="820" y="1056"/>
                    <a:pt x="980" y="1034"/>
                    <a:pt x="1057" y="528"/>
                  </a:cubicBezTo>
                  <a:cubicBezTo>
                    <a:pt x="1100" y="240"/>
                    <a:pt x="820" y="0"/>
                    <a:pt x="528" y="0"/>
                  </a:cubicBezTo>
                  <a:cubicBezTo>
                    <a:pt x="237" y="0"/>
                    <a:pt x="0" y="237"/>
                    <a:pt x="0" y="528"/>
                  </a:cubicBezTo>
                  <a:cubicBezTo>
                    <a:pt x="0" y="820"/>
                    <a:pt x="237" y="1056"/>
                    <a:pt x="528" y="10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9" name="Freeform 14">
              <a:extLst>
                <a:ext uri="{FF2B5EF4-FFF2-40B4-BE49-F238E27FC236}">
                  <a16:creationId xmlns:a16="http://schemas.microsoft.com/office/drawing/2014/main" id="{9EE2218B-B814-443C-A3C3-0DE38E841AAA}"/>
                </a:ext>
              </a:extLst>
            </p:cNvPr>
            <p:cNvSpPr>
              <a:spLocks/>
            </p:cNvSpPr>
            <p:nvPr/>
          </p:nvSpPr>
          <p:spPr bwMode="auto">
            <a:xfrm>
              <a:off x="5113338" y="127000"/>
              <a:ext cx="174625" cy="168275"/>
            </a:xfrm>
            <a:custGeom>
              <a:avLst/>
              <a:gdLst>
                <a:gd name="T0" fmla="*/ 273 w 566"/>
                <a:gd name="T1" fmla="*/ 546 h 546"/>
                <a:gd name="T2" fmla="*/ 545 w 566"/>
                <a:gd name="T3" fmla="*/ 273 h 546"/>
                <a:gd name="T4" fmla="*/ 273 w 566"/>
                <a:gd name="T5" fmla="*/ 0 h 546"/>
                <a:gd name="T6" fmla="*/ 0 w 566"/>
                <a:gd name="T7" fmla="*/ 273 h 546"/>
                <a:gd name="T8" fmla="*/ 273 w 566"/>
                <a:gd name="T9" fmla="*/ 546 h 546"/>
              </a:gdLst>
              <a:ahLst/>
              <a:cxnLst>
                <a:cxn ang="0">
                  <a:pos x="T0" y="T1"/>
                </a:cxn>
                <a:cxn ang="0">
                  <a:pos x="T2" y="T3"/>
                </a:cxn>
                <a:cxn ang="0">
                  <a:pos x="T4" y="T5"/>
                </a:cxn>
                <a:cxn ang="0">
                  <a:pos x="T6" y="T7"/>
                </a:cxn>
                <a:cxn ang="0">
                  <a:pos x="T8" y="T9"/>
                </a:cxn>
              </a:cxnLst>
              <a:rect l="0" t="0" r="r" b="b"/>
              <a:pathLst>
                <a:path w="566" h="546">
                  <a:moveTo>
                    <a:pt x="273" y="546"/>
                  </a:moveTo>
                  <a:cubicBezTo>
                    <a:pt x="423" y="546"/>
                    <a:pt x="534" y="423"/>
                    <a:pt x="545" y="273"/>
                  </a:cubicBezTo>
                  <a:cubicBezTo>
                    <a:pt x="566" y="0"/>
                    <a:pt x="423" y="0"/>
                    <a:pt x="273" y="0"/>
                  </a:cubicBezTo>
                  <a:cubicBezTo>
                    <a:pt x="122" y="0"/>
                    <a:pt x="0" y="123"/>
                    <a:pt x="0" y="273"/>
                  </a:cubicBezTo>
                  <a:cubicBezTo>
                    <a:pt x="0" y="424"/>
                    <a:pt x="122" y="546"/>
                    <a:pt x="273" y="5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0" name="Freeform 15">
              <a:extLst>
                <a:ext uri="{FF2B5EF4-FFF2-40B4-BE49-F238E27FC236}">
                  <a16:creationId xmlns:a16="http://schemas.microsoft.com/office/drawing/2014/main" id="{052D1C05-CA70-4346-A3B1-96D591B435CB}"/>
                </a:ext>
              </a:extLst>
            </p:cNvPr>
            <p:cNvSpPr>
              <a:spLocks/>
            </p:cNvSpPr>
            <p:nvPr/>
          </p:nvSpPr>
          <p:spPr bwMode="auto">
            <a:xfrm>
              <a:off x="4987925" y="835025"/>
              <a:ext cx="231775" cy="257175"/>
            </a:xfrm>
            <a:custGeom>
              <a:avLst/>
              <a:gdLst>
                <a:gd name="T0" fmla="*/ 0 w 747"/>
                <a:gd name="T1" fmla="*/ 455 h 829"/>
                <a:gd name="T2" fmla="*/ 374 w 747"/>
                <a:gd name="T3" fmla="*/ 829 h 829"/>
                <a:gd name="T4" fmla="*/ 747 w 747"/>
                <a:gd name="T5" fmla="*/ 455 h 829"/>
                <a:gd name="T6" fmla="*/ 374 w 747"/>
                <a:gd name="T7" fmla="*/ 0 h 829"/>
                <a:gd name="T8" fmla="*/ 0 w 747"/>
                <a:gd name="T9" fmla="*/ 455 h 829"/>
              </a:gdLst>
              <a:ahLst/>
              <a:cxnLst>
                <a:cxn ang="0">
                  <a:pos x="T0" y="T1"/>
                </a:cxn>
                <a:cxn ang="0">
                  <a:pos x="T2" y="T3"/>
                </a:cxn>
                <a:cxn ang="0">
                  <a:pos x="T4" y="T5"/>
                </a:cxn>
                <a:cxn ang="0">
                  <a:pos x="T6" y="T7"/>
                </a:cxn>
                <a:cxn ang="0">
                  <a:pos x="T8" y="T9"/>
                </a:cxn>
              </a:cxnLst>
              <a:rect l="0" t="0" r="r" b="b"/>
              <a:pathLst>
                <a:path w="747" h="829">
                  <a:moveTo>
                    <a:pt x="0" y="455"/>
                  </a:moveTo>
                  <a:cubicBezTo>
                    <a:pt x="0" y="661"/>
                    <a:pt x="167" y="829"/>
                    <a:pt x="374" y="829"/>
                  </a:cubicBezTo>
                  <a:cubicBezTo>
                    <a:pt x="580" y="829"/>
                    <a:pt x="747" y="661"/>
                    <a:pt x="747" y="455"/>
                  </a:cubicBezTo>
                  <a:cubicBezTo>
                    <a:pt x="747" y="249"/>
                    <a:pt x="580" y="0"/>
                    <a:pt x="374" y="0"/>
                  </a:cubicBezTo>
                  <a:cubicBezTo>
                    <a:pt x="81" y="0"/>
                    <a:pt x="0" y="249"/>
                    <a:pt x="0" y="4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1" name="Freeform 16">
              <a:extLst>
                <a:ext uri="{FF2B5EF4-FFF2-40B4-BE49-F238E27FC236}">
                  <a16:creationId xmlns:a16="http://schemas.microsoft.com/office/drawing/2014/main" id="{939F7F17-D27A-4F0D-B529-F6C6F68C3890}"/>
                </a:ext>
              </a:extLst>
            </p:cNvPr>
            <p:cNvSpPr>
              <a:spLocks/>
            </p:cNvSpPr>
            <p:nvPr/>
          </p:nvSpPr>
          <p:spPr bwMode="auto">
            <a:xfrm>
              <a:off x="5238750" y="482600"/>
              <a:ext cx="403225" cy="349250"/>
            </a:xfrm>
            <a:custGeom>
              <a:avLst/>
              <a:gdLst>
                <a:gd name="T0" fmla="*/ 0 w 1302"/>
                <a:gd name="T1" fmla="*/ 482 h 1125"/>
                <a:gd name="T2" fmla="*/ 700 w 1302"/>
                <a:gd name="T3" fmla="*/ 1125 h 1125"/>
                <a:gd name="T4" fmla="*/ 1302 w 1302"/>
                <a:gd name="T5" fmla="*/ 482 h 1125"/>
                <a:gd name="T6" fmla="*/ 651 w 1302"/>
                <a:gd name="T7" fmla="*/ 0 h 1125"/>
                <a:gd name="T8" fmla="*/ 0 w 1302"/>
                <a:gd name="T9" fmla="*/ 482 h 1125"/>
              </a:gdLst>
              <a:ahLst/>
              <a:cxnLst>
                <a:cxn ang="0">
                  <a:pos x="T0" y="T1"/>
                </a:cxn>
                <a:cxn ang="0">
                  <a:pos x="T2" y="T3"/>
                </a:cxn>
                <a:cxn ang="0">
                  <a:pos x="T4" y="T5"/>
                </a:cxn>
                <a:cxn ang="0">
                  <a:pos x="T6" y="T7"/>
                </a:cxn>
                <a:cxn ang="0">
                  <a:pos x="T8" y="T9"/>
                </a:cxn>
              </a:cxnLst>
              <a:rect l="0" t="0" r="r" b="b"/>
              <a:pathLst>
                <a:path w="1302" h="1125">
                  <a:moveTo>
                    <a:pt x="0" y="482"/>
                  </a:moveTo>
                  <a:cubicBezTo>
                    <a:pt x="0" y="749"/>
                    <a:pt x="129" y="1125"/>
                    <a:pt x="700" y="1125"/>
                  </a:cubicBezTo>
                  <a:cubicBezTo>
                    <a:pt x="1060" y="1125"/>
                    <a:pt x="1302" y="749"/>
                    <a:pt x="1302" y="482"/>
                  </a:cubicBezTo>
                  <a:cubicBezTo>
                    <a:pt x="1302" y="216"/>
                    <a:pt x="1011" y="0"/>
                    <a:pt x="651" y="0"/>
                  </a:cubicBezTo>
                  <a:cubicBezTo>
                    <a:pt x="291" y="0"/>
                    <a:pt x="0" y="216"/>
                    <a:pt x="0" y="4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2" name="Freeform 17">
              <a:extLst>
                <a:ext uri="{FF2B5EF4-FFF2-40B4-BE49-F238E27FC236}">
                  <a16:creationId xmlns:a16="http://schemas.microsoft.com/office/drawing/2014/main" id="{766DE2AD-36C9-4838-AF60-3D0A0178EBCA}"/>
                </a:ext>
              </a:extLst>
            </p:cNvPr>
            <p:cNvSpPr>
              <a:spLocks/>
            </p:cNvSpPr>
            <p:nvPr/>
          </p:nvSpPr>
          <p:spPr bwMode="auto">
            <a:xfrm>
              <a:off x="5419725" y="250825"/>
              <a:ext cx="136525" cy="153988"/>
            </a:xfrm>
            <a:custGeom>
              <a:avLst/>
              <a:gdLst>
                <a:gd name="T0" fmla="*/ 220 w 441"/>
                <a:gd name="T1" fmla="*/ 441 h 501"/>
                <a:gd name="T2" fmla="*/ 441 w 441"/>
                <a:gd name="T3" fmla="*/ 221 h 501"/>
                <a:gd name="T4" fmla="*/ 220 w 441"/>
                <a:gd name="T5" fmla="*/ 0 h 501"/>
                <a:gd name="T6" fmla="*/ 0 w 441"/>
                <a:gd name="T7" fmla="*/ 221 h 501"/>
                <a:gd name="T8" fmla="*/ 220 w 441"/>
                <a:gd name="T9" fmla="*/ 441 h 501"/>
              </a:gdLst>
              <a:ahLst/>
              <a:cxnLst>
                <a:cxn ang="0">
                  <a:pos x="T0" y="T1"/>
                </a:cxn>
                <a:cxn ang="0">
                  <a:pos x="T2" y="T3"/>
                </a:cxn>
                <a:cxn ang="0">
                  <a:pos x="T4" y="T5"/>
                </a:cxn>
                <a:cxn ang="0">
                  <a:pos x="T6" y="T7"/>
                </a:cxn>
                <a:cxn ang="0">
                  <a:pos x="T8" y="T9"/>
                </a:cxn>
              </a:cxnLst>
              <a:rect l="0" t="0" r="r" b="b"/>
              <a:pathLst>
                <a:path w="441" h="501">
                  <a:moveTo>
                    <a:pt x="220" y="441"/>
                  </a:moveTo>
                  <a:cubicBezTo>
                    <a:pt x="335" y="402"/>
                    <a:pt x="441" y="342"/>
                    <a:pt x="441" y="221"/>
                  </a:cubicBezTo>
                  <a:cubicBezTo>
                    <a:pt x="441" y="99"/>
                    <a:pt x="342" y="0"/>
                    <a:pt x="220" y="0"/>
                  </a:cubicBezTo>
                  <a:cubicBezTo>
                    <a:pt x="99" y="0"/>
                    <a:pt x="0" y="99"/>
                    <a:pt x="0" y="221"/>
                  </a:cubicBezTo>
                  <a:cubicBezTo>
                    <a:pt x="0" y="342"/>
                    <a:pt x="44" y="501"/>
                    <a:pt x="220" y="4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3" name="Oval 18">
              <a:extLst>
                <a:ext uri="{FF2B5EF4-FFF2-40B4-BE49-F238E27FC236}">
                  <a16:creationId xmlns:a16="http://schemas.microsoft.com/office/drawing/2014/main" id="{DE884900-FE66-4333-9706-BDF30FF5F839}"/>
                </a:ext>
              </a:extLst>
            </p:cNvPr>
            <p:cNvSpPr>
              <a:spLocks noChangeArrowheads="1"/>
            </p:cNvSpPr>
            <p:nvPr/>
          </p:nvSpPr>
          <p:spPr bwMode="auto">
            <a:xfrm>
              <a:off x="5413375" y="989013"/>
              <a:ext cx="266700" cy="2381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4" name="Freeform 19">
              <a:extLst>
                <a:ext uri="{FF2B5EF4-FFF2-40B4-BE49-F238E27FC236}">
                  <a16:creationId xmlns:a16="http://schemas.microsoft.com/office/drawing/2014/main" id="{95587080-B22F-451B-B2C0-CD1E0FFDE4AD}"/>
                </a:ext>
              </a:extLst>
            </p:cNvPr>
            <p:cNvSpPr>
              <a:spLocks/>
            </p:cNvSpPr>
            <p:nvPr/>
          </p:nvSpPr>
          <p:spPr bwMode="auto">
            <a:xfrm>
              <a:off x="5778500" y="814388"/>
              <a:ext cx="138113" cy="152400"/>
            </a:xfrm>
            <a:custGeom>
              <a:avLst/>
              <a:gdLst>
                <a:gd name="T0" fmla="*/ 223 w 445"/>
                <a:gd name="T1" fmla="*/ 51 h 496"/>
                <a:gd name="T2" fmla="*/ 0 w 445"/>
                <a:gd name="T3" fmla="*/ 274 h 496"/>
                <a:gd name="T4" fmla="*/ 223 w 445"/>
                <a:gd name="T5" fmla="*/ 496 h 496"/>
                <a:gd name="T6" fmla="*/ 445 w 445"/>
                <a:gd name="T7" fmla="*/ 274 h 496"/>
                <a:gd name="T8" fmla="*/ 223 w 445"/>
                <a:gd name="T9" fmla="*/ 51 h 496"/>
              </a:gdLst>
              <a:ahLst/>
              <a:cxnLst>
                <a:cxn ang="0">
                  <a:pos x="T0" y="T1"/>
                </a:cxn>
                <a:cxn ang="0">
                  <a:pos x="T2" y="T3"/>
                </a:cxn>
                <a:cxn ang="0">
                  <a:pos x="T4" y="T5"/>
                </a:cxn>
                <a:cxn ang="0">
                  <a:pos x="T6" y="T7"/>
                </a:cxn>
                <a:cxn ang="0">
                  <a:pos x="T8" y="T9"/>
                </a:cxn>
              </a:cxnLst>
              <a:rect l="0" t="0" r="r" b="b"/>
              <a:pathLst>
                <a:path w="445" h="496">
                  <a:moveTo>
                    <a:pt x="223" y="51"/>
                  </a:moveTo>
                  <a:cubicBezTo>
                    <a:pt x="107" y="92"/>
                    <a:pt x="0" y="151"/>
                    <a:pt x="0" y="274"/>
                  </a:cubicBezTo>
                  <a:cubicBezTo>
                    <a:pt x="0" y="396"/>
                    <a:pt x="100" y="496"/>
                    <a:pt x="223" y="496"/>
                  </a:cubicBezTo>
                  <a:cubicBezTo>
                    <a:pt x="346" y="496"/>
                    <a:pt x="445" y="396"/>
                    <a:pt x="445" y="274"/>
                  </a:cubicBezTo>
                  <a:cubicBezTo>
                    <a:pt x="445" y="151"/>
                    <a:pt x="367" y="0"/>
                    <a:pt x="223"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5" name="Oval 20">
              <a:extLst>
                <a:ext uri="{FF2B5EF4-FFF2-40B4-BE49-F238E27FC236}">
                  <a16:creationId xmlns:a16="http://schemas.microsoft.com/office/drawing/2014/main" id="{622DA074-74F5-4DE9-B93A-BF19EA8B612E}"/>
                </a:ext>
              </a:extLst>
            </p:cNvPr>
            <p:cNvSpPr>
              <a:spLocks noChangeArrowheads="1"/>
            </p:cNvSpPr>
            <p:nvPr/>
          </p:nvSpPr>
          <p:spPr bwMode="auto">
            <a:xfrm>
              <a:off x="5895975" y="1073150"/>
              <a:ext cx="333375" cy="290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6" name="Freeform 21">
              <a:extLst>
                <a:ext uri="{FF2B5EF4-FFF2-40B4-BE49-F238E27FC236}">
                  <a16:creationId xmlns:a16="http://schemas.microsoft.com/office/drawing/2014/main" id="{03238CB4-8206-4A38-BFFC-A5FE409597E6}"/>
                </a:ext>
              </a:extLst>
            </p:cNvPr>
            <p:cNvSpPr>
              <a:spLocks/>
            </p:cNvSpPr>
            <p:nvPr/>
          </p:nvSpPr>
          <p:spPr bwMode="auto">
            <a:xfrm>
              <a:off x="3946525" y="457200"/>
              <a:ext cx="960438" cy="1375186"/>
            </a:xfrm>
            <a:custGeom>
              <a:avLst/>
              <a:gdLst>
                <a:gd name="T0" fmla="*/ 1336 w 3102"/>
                <a:gd name="T1" fmla="*/ 4443 h 4462"/>
                <a:gd name="T2" fmla="*/ 2356 w 3102"/>
                <a:gd name="T3" fmla="*/ 3890 h 4462"/>
                <a:gd name="T4" fmla="*/ 3102 w 3102"/>
                <a:gd name="T5" fmla="*/ 2928 h 4462"/>
                <a:gd name="T6" fmla="*/ 2807 w 3102"/>
                <a:gd name="T7" fmla="*/ 2452 h 4462"/>
                <a:gd name="T8" fmla="*/ 2688 w 3102"/>
                <a:gd name="T9" fmla="*/ 1303 h 4462"/>
                <a:gd name="T10" fmla="*/ 1611 w 3102"/>
                <a:gd name="T11" fmla="*/ 0 h 4462"/>
                <a:gd name="T12" fmla="*/ 1309 w 3102"/>
                <a:gd name="T13" fmla="*/ 282 h 4462"/>
                <a:gd name="T14" fmla="*/ 830 w 3102"/>
                <a:gd name="T15" fmla="*/ 1419 h 4462"/>
                <a:gd name="T16" fmla="*/ 1529 w 3102"/>
                <a:gd name="T17" fmla="*/ 2588 h 4462"/>
                <a:gd name="T18" fmla="*/ 232 w 3102"/>
                <a:gd name="T19" fmla="*/ 2306 h 4462"/>
                <a:gd name="T20" fmla="*/ 0 w 3102"/>
                <a:gd name="T21" fmla="*/ 2928 h 4462"/>
                <a:gd name="T22" fmla="*/ 362 w 3102"/>
                <a:gd name="T23" fmla="*/ 4167 h 4462"/>
                <a:gd name="T24" fmla="*/ 1336 w 3102"/>
                <a:gd name="T25" fmla="*/ 4443 h 4462"/>
                <a:gd name="connsiteX0" fmla="*/ 4307 w 10000"/>
                <a:gd name="connsiteY0" fmla="*/ 9957 h 9957"/>
                <a:gd name="connsiteX1" fmla="*/ 7595 w 10000"/>
                <a:gd name="connsiteY1" fmla="*/ 8718 h 9957"/>
                <a:gd name="connsiteX2" fmla="*/ 8872 w 10000"/>
                <a:gd name="connsiteY2" fmla="*/ 7484 h 9957"/>
                <a:gd name="connsiteX3" fmla="*/ 10000 w 10000"/>
                <a:gd name="connsiteY3" fmla="*/ 6562 h 9957"/>
                <a:gd name="connsiteX4" fmla="*/ 9049 w 10000"/>
                <a:gd name="connsiteY4" fmla="*/ 5495 h 9957"/>
                <a:gd name="connsiteX5" fmla="*/ 8665 w 10000"/>
                <a:gd name="connsiteY5" fmla="*/ 2920 h 9957"/>
                <a:gd name="connsiteX6" fmla="*/ 5193 w 10000"/>
                <a:gd name="connsiteY6" fmla="*/ 0 h 9957"/>
                <a:gd name="connsiteX7" fmla="*/ 4220 w 10000"/>
                <a:gd name="connsiteY7" fmla="*/ 632 h 9957"/>
                <a:gd name="connsiteX8" fmla="*/ 2676 w 10000"/>
                <a:gd name="connsiteY8" fmla="*/ 3180 h 9957"/>
                <a:gd name="connsiteX9" fmla="*/ 4929 w 10000"/>
                <a:gd name="connsiteY9" fmla="*/ 5800 h 9957"/>
                <a:gd name="connsiteX10" fmla="*/ 748 w 10000"/>
                <a:gd name="connsiteY10" fmla="*/ 5168 h 9957"/>
                <a:gd name="connsiteX11" fmla="*/ 0 w 10000"/>
                <a:gd name="connsiteY11" fmla="*/ 6562 h 9957"/>
                <a:gd name="connsiteX12" fmla="*/ 1167 w 10000"/>
                <a:gd name="connsiteY12" fmla="*/ 9339 h 9957"/>
                <a:gd name="connsiteX13" fmla="*/ 4307 w 10000"/>
                <a:gd name="connsiteY13" fmla="*/ 9957 h 9957"/>
                <a:gd name="connsiteX0" fmla="*/ 4307 w 10000"/>
                <a:gd name="connsiteY0" fmla="*/ 10000 h 10000"/>
                <a:gd name="connsiteX1" fmla="*/ 7595 w 10000"/>
                <a:gd name="connsiteY1" fmla="*/ 8756 h 10000"/>
                <a:gd name="connsiteX2" fmla="*/ 9286 w 10000"/>
                <a:gd name="connsiteY2" fmla="*/ 7863 h 10000"/>
                <a:gd name="connsiteX3" fmla="*/ 10000 w 10000"/>
                <a:gd name="connsiteY3" fmla="*/ 6590 h 10000"/>
                <a:gd name="connsiteX4" fmla="*/ 9049 w 10000"/>
                <a:gd name="connsiteY4" fmla="*/ 5519 h 10000"/>
                <a:gd name="connsiteX5" fmla="*/ 8665 w 10000"/>
                <a:gd name="connsiteY5" fmla="*/ 2933 h 10000"/>
                <a:gd name="connsiteX6" fmla="*/ 5193 w 10000"/>
                <a:gd name="connsiteY6" fmla="*/ 0 h 10000"/>
                <a:gd name="connsiteX7" fmla="*/ 4220 w 10000"/>
                <a:gd name="connsiteY7" fmla="*/ 635 h 10000"/>
                <a:gd name="connsiteX8" fmla="*/ 2676 w 10000"/>
                <a:gd name="connsiteY8" fmla="*/ 3194 h 10000"/>
                <a:gd name="connsiteX9" fmla="*/ 4929 w 10000"/>
                <a:gd name="connsiteY9" fmla="*/ 5825 h 10000"/>
                <a:gd name="connsiteX10" fmla="*/ 748 w 10000"/>
                <a:gd name="connsiteY10" fmla="*/ 5190 h 10000"/>
                <a:gd name="connsiteX11" fmla="*/ 0 w 10000"/>
                <a:gd name="connsiteY11" fmla="*/ 6590 h 10000"/>
                <a:gd name="connsiteX12" fmla="*/ 1167 w 10000"/>
                <a:gd name="connsiteY12" fmla="*/ 9379 h 10000"/>
                <a:gd name="connsiteX13" fmla="*/ 4307 w 10000"/>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307" y="10000"/>
                  </a:moveTo>
                  <a:lnTo>
                    <a:pt x="7595" y="8756"/>
                  </a:lnTo>
                  <a:lnTo>
                    <a:pt x="9286" y="7863"/>
                  </a:lnTo>
                  <a:lnTo>
                    <a:pt x="10000" y="6590"/>
                  </a:lnTo>
                  <a:lnTo>
                    <a:pt x="9049" y="5519"/>
                  </a:lnTo>
                  <a:cubicBezTo>
                    <a:pt x="9049" y="5519"/>
                    <a:pt x="9155" y="4162"/>
                    <a:pt x="8665" y="2933"/>
                  </a:cubicBezTo>
                  <a:cubicBezTo>
                    <a:pt x="8108" y="1540"/>
                    <a:pt x="5193" y="0"/>
                    <a:pt x="5193" y="0"/>
                  </a:cubicBezTo>
                  <a:lnTo>
                    <a:pt x="4220" y="635"/>
                  </a:lnTo>
                  <a:cubicBezTo>
                    <a:pt x="4220" y="635"/>
                    <a:pt x="2611" y="1810"/>
                    <a:pt x="2676" y="3194"/>
                  </a:cubicBezTo>
                  <a:cubicBezTo>
                    <a:pt x="2727" y="4326"/>
                    <a:pt x="4929" y="5825"/>
                    <a:pt x="4929" y="5825"/>
                  </a:cubicBezTo>
                  <a:lnTo>
                    <a:pt x="748" y="5190"/>
                  </a:lnTo>
                  <a:lnTo>
                    <a:pt x="0" y="6590"/>
                  </a:lnTo>
                  <a:cubicBezTo>
                    <a:pt x="0" y="6590"/>
                    <a:pt x="142" y="8717"/>
                    <a:pt x="1167" y="9379"/>
                  </a:cubicBezTo>
                  <a:cubicBezTo>
                    <a:pt x="2192" y="10043"/>
                    <a:pt x="4307" y="10000"/>
                    <a:pt x="4307" y="100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7" name="Freeform 22">
              <a:extLst>
                <a:ext uri="{FF2B5EF4-FFF2-40B4-BE49-F238E27FC236}">
                  <a16:creationId xmlns:a16="http://schemas.microsoft.com/office/drawing/2014/main" id="{8ABFE680-B7CA-4398-8F8F-0E6ACFBC0171}"/>
                </a:ext>
              </a:extLst>
            </p:cNvPr>
            <p:cNvSpPr>
              <a:spLocks/>
            </p:cNvSpPr>
            <p:nvPr/>
          </p:nvSpPr>
          <p:spPr bwMode="auto">
            <a:xfrm>
              <a:off x="4335463" y="1327150"/>
              <a:ext cx="1851025" cy="1184275"/>
            </a:xfrm>
            <a:custGeom>
              <a:avLst/>
              <a:gdLst>
                <a:gd name="T0" fmla="*/ 5854 w 5983"/>
                <a:gd name="T1" fmla="*/ 1338 h 3830"/>
                <a:gd name="T2" fmla="*/ 5983 w 5983"/>
                <a:gd name="T3" fmla="*/ 990 h 3830"/>
                <a:gd name="T4" fmla="*/ 3888 w 5983"/>
                <a:gd name="T5" fmla="*/ 426 h 3830"/>
                <a:gd name="T6" fmla="*/ 2305 w 5983"/>
                <a:gd name="T7" fmla="*/ 523 h 3830"/>
                <a:gd name="T8" fmla="*/ 2364 w 5983"/>
                <a:gd name="T9" fmla="*/ 227 h 3830"/>
                <a:gd name="T10" fmla="*/ 2177 w 5983"/>
                <a:gd name="T11" fmla="*/ 2 h 3830"/>
                <a:gd name="T12" fmla="*/ 1847 w 5983"/>
                <a:gd name="T13" fmla="*/ 120 h 3830"/>
                <a:gd name="T14" fmla="*/ 935 w 5983"/>
                <a:gd name="T15" fmla="*/ 1296 h 3830"/>
                <a:gd name="T16" fmla="*/ 243 w 5983"/>
                <a:gd name="T17" fmla="*/ 2496 h 3830"/>
                <a:gd name="T18" fmla="*/ 0 w 5983"/>
                <a:gd name="T19" fmla="*/ 2752 h 3830"/>
                <a:gd name="T20" fmla="*/ 224 w 5983"/>
                <a:gd name="T21" fmla="*/ 2882 h 3830"/>
                <a:gd name="T22" fmla="*/ 1229 w 5983"/>
                <a:gd name="T23" fmla="*/ 1930 h 3830"/>
                <a:gd name="T24" fmla="*/ 1777 w 5983"/>
                <a:gd name="T25" fmla="*/ 1310 h 3830"/>
                <a:gd name="T26" fmla="*/ 1372 w 5983"/>
                <a:gd name="T27" fmla="*/ 2403 h 3830"/>
                <a:gd name="T28" fmla="*/ 2192 w 5983"/>
                <a:gd name="T29" fmla="*/ 3645 h 3830"/>
                <a:gd name="T30" fmla="*/ 3484 w 5983"/>
                <a:gd name="T31" fmla="*/ 3488 h 3830"/>
                <a:gd name="T32" fmla="*/ 3954 w 5983"/>
                <a:gd name="T33" fmla="*/ 3033 h 3830"/>
                <a:gd name="T34" fmla="*/ 3180 w 5983"/>
                <a:gd name="T35" fmla="*/ 1933 h 3830"/>
                <a:gd name="T36" fmla="*/ 4222 w 5983"/>
                <a:gd name="T37" fmla="*/ 2267 h 3830"/>
                <a:gd name="T38" fmla="*/ 5491 w 5983"/>
                <a:gd name="T39" fmla="*/ 1818 h 3830"/>
                <a:gd name="T40" fmla="*/ 5854 w 5983"/>
                <a:gd name="T41" fmla="*/ 1338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3" h="3830">
                  <a:moveTo>
                    <a:pt x="5854" y="1338"/>
                  </a:moveTo>
                  <a:lnTo>
                    <a:pt x="5983" y="990"/>
                  </a:lnTo>
                  <a:cubicBezTo>
                    <a:pt x="5983" y="990"/>
                    <a:pt x="4887" y="488"/>
                    <a:pt x="3888" y="426"/>
                  </a:cubicBezTo>
                  <a:cubicBezTo>
                    <a:pt x="3085" y="375"/>
                    <a:pt x="2305" y="523"/>
                    <a:pt x="2305" y="523"/>
                  </a:cubicBezTo>
                  <a:lnTo>
                    <a:pt x="2364" y="227"/>
                  </a:lnTo>
                  <a:cubicBezTo>
                    <a:pt x="2364" y="227"/>
                    <a:pt x="2321" y="3"/>
                    <a:pt x="2177" y="2"/>
                  </a:cubicBezTo>
                  <a:cubicBezTo>
                    <a:pt x="2033" y="0"/>
                    <a:pt x="1847" y="120"/>
                    <a:pt x="1847" y="120"/>
                  </a:cubicBezTo>
                  <a:lnTo>
                    <a:pt x="935" y="1296"/>
                  </a:lnTo>
                  <a:lnTo>
                    <a:pt x="243" y="2496"/>
                  </a:lnTo>
                  <a:lnTo>
                    <a:pt x="0" y="2752"/>
                  </a:lnTo>
                  <a:lnTo>
                    <a:pt x="224" y="2882"/>
                  </a:lnTo>
                  <a:lnTo>
                    <a:pt x="1229" y="1930"/>
                  </a:lnTo>
                  <a:lnTo>
                    <a:pt x="1777" y="1310"/>
                  </a:lnTo>
                  <a:lnTo>
                    <a:pt x="1372" y="2403"/>
                  </a:lnTo>
                  <a:cubicBezTo>
                    <a:pt x="1372" y="2403"/>
                    <a:pt x="1330" y="3463"/>
                    <a:pt x="2192" y="3645"/>
                  </a:cubicBezTo>
                  <a:cubicBezTo>
                    <a:pt x="3061" y="3830"/>
                    <a:pt x="3484" y="3488"/>
                    <a:pt x="3484" y="3488"/>
                  </a:cubicBezTo>
                  <a:lnTo>
                    <a:pt x="3954" y="3033"/>
                  </a:lnTo>
                  <a:lnTo>
                    <a:pt x="3180" y="1933"/>
                  </a:lnTo>
                  <a:cubicBezTo>
                    <a:pt x="3180" y="1933"/>
                    <a:pt x="3844" y="2267"/>
                    <a:pt x="4222" y="2267"/>
                  </a:cubicBezTo>
                  <a:cubicBezTo>
                    <a:pt x="4711" y="2267"/>
                    <a:pt x="4989" y="2216"/>
                    <a:pt x="5491" y="1818"/>
                  </a:cubicBezTo>
                  <a:cubicBezTo>
                    <a:pt x="5755" y="1608"/>
                    <a:pt x="5854" y="1338"/>
                    <a:pt x="5854" y="13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8" name="Freeform 23">
              <a:extLst>
                <a:ext uri="{FF2B5EF4-FFF2-40B4-BE49-F238E27FC236}">
                  <a16:creationId xmlns:a16="http://schemas.microsoft.com/office/drawing/2014/main" id="{CE3F1D78-4D33-4C31-A959-00D4E6D0F8CD}"/>
                </a:ext>
              </a:extLst>
            </p:cNvPr>
            <p:cNvSpPr>
              <a:spLocks/>
            </p:cNvSpPr>
            <p:nvPr/>
          </p:nvSpPr>
          <p:spPr bwMode="auto">
            <a:xfrm>
              <a:off x="7407275" y="403225"/>
              <a:ext cx="776288" cy="1938338"/>
            </a:xfrm>
            <a:custGeom>
              <a:avLst/>
              <a:gdLst>
                <a:gd name="T0" fmla="*/ 450 w 2512"/>
                <a:gd name="T1" fmla="*/ 1400 h 6263"/>
                <a:gd name="T2" fmla="*/ 446 w 2512"/>
                <a:gd name="T3" fmla="*/ 2554 h 6263"/>
                <a:gd name="T4" fmla="*/ 1708 w 2512"/>
                <a:gd name="T5" fmla="*/ 4227 h 6263"/>
                <a:gd name="T6" fmla="*/ 1686 w 2512"/>
                <a:gd name="T7" fmla="*/ 5677 h 6263"/>
                <a:gd name="T8" fmla="*/ 1674 w 2512"/>
                <a:gd name="T9" fmla="*/ 5720 h 6263"/>
                <a:gd name="T10" fmla="*/ 1600 w 2512"/>
                <a:gd name="T11" fmla="*/ 6183 h 6263"/>
                <a:gd name="T12" fmla="*/ 1977 w 2512"/>
                <a:gd name="T13" fmla="*/ 6254 h 6263"/>
                <a:gd name="T14" fmla="*/ 1995 w 2512"/>
                <a:gd name="T15" fmla="*/ 6263 h 6263"/>
                <a:gd name="T16" fmla="*/ 2137 w 2512"/>
                <a:gd name="T17" fmla="*/ 5750 h 6263"/>
                <a:gd name="T18" fmla="*/ 2131 w 2512"/>
                <a:gd name="T19" fmla="*/ 4037 h 6263"/>
                <a:gd name="T20" fmla="*/ 1991 w 2512"/>
                <a:gd name="T21" fmla="*/ 2131 h 6263"/>
                <a:gd name="T22" fmla="*/ 2386 w 2512"/>
                <a:gd name="T23" fmla="*/ 1093 h 6263"/>
                <a:gd name="T24" fmla="*/ 1565 w 2512"/>
                <a:gd name="T25" fmla="*/ 1040 h 6263"/>
                <a:gd name="T26" fmla="*/ 1547 w 2512"/>
                <a:gd name="T27" fmla="*/ 2021 h 6263"/>
                <a:gd name="T28" fmla="*/ 1530 w 2512"/>
                <a:gd name="T29" fmla="*/ 3456 h 6263"/>
                <a:gd name="T30" fmla="*/ 889 w 2512"/>
                <a:gd name="T31" fmla="*/ 2458 h 6263"/>
                <a:gd name="T32" fmla="*/ 857 w 2512"/>
                <a:gd name="T33" fmla="*/ 1109 h 6263"/>
                <a:gd name="T34" fmla="*/ 1025 w 2512"/>
                <a:gd name="T35" fmla="*/ 608 h 6263"/>
                <a:gd name="T36" fmla="*/ 498 w 2512"/>
                <a:gd name="T37" fmla="*/ 70 h 6263"/>
                <a:gd name="T38" fmla="*/ 52 w 2512"/>
                <a:gd name="T39" fmla="*/ 625 h 6263"/>
                <a:gd name="T40" fmla="*/ 450 w 2512"/>
                <a:gd name="T41" fmla="*/ 1400 h 6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2" h="6263">
                  <a:moveTo>
                    <a:pt x="450" y="1400"/>
                  </a:moveTo>
                  <a:lnTo>
                    <a:pt x="446" y="2554"/>
                  </a:lnTo>
                  <a:cubicBezTo>
                    <a:pt x="636" y="3336"/>
                    <a:pt x="1461" y="4033"/>
                    <a:pt x="1708" y="4227"/>
                  </a:cubicBezTo>
                  <a:cubicBezTo>
                    <a:pt x="1864" y="4948"/>
                    <a:pt x="1690" y="5664"/>
                    <a:pt x="1686" y="5677"/>
                  </a:cubicBezTo>
                  <a:lnTo>
                    <a:pt x="1674" y="5720"/>
                  </a:lnTo>
                  <a:lnTo>
                    <a:pt x="1600" y="6183"/>
                  </a:lnTo>
                  <a:cubicBezTo>
                    <a:pt x="1600" y="6183"/>
                    <a:pt x="1995" y="6263"/>
                    <a:pt x="1977" y="6254"/>
                  </a:cubicBezTo>
                  <a:cubicBezTo>
                    <a:pt x="1970" y="6251"/>
                    <a:pt x="1989" y="6260"/>
                    <a:pt x="1995" y="6263"/>
                  </a:cubicBezTo>
                  <a:cubicBezTo>
                    <a:pt x="2043" y="6108"/>
                    <a:pt x="2098" y="5919"/>
                    <a:pt x="2137" y="5750"/>
                  </a:cubicBezTo>
                  <a:cubicBezTo>
                    <a:pt x="2205" y="5491"/>
                    <a:pt x="2338" y="4791"/>
                    <a:pt x="2131" y="4037"/>
                  </a:cubicBezTo>
                  <a:cubicBezTo>
                    <a:pt x="1793" y="2806"/>
                    <a:pt x="1932" y="2518"/>
                    <a:pt x="1991" y="2131"/>
                  </a:cubicBezTo>
                  <a:cubicBezTo>
                    <a:pt x="2334" y="1998"/>
                    <a:pt x="2512" y="1413"/>
                    <a:pt x="2386" y="1093"/>
                  </a:cubicBezTo>
                  <a:cubicBezTo>
                    <a:pt x="2223" y="680"/>
                    <a:pt x="1722" y="570"/>
                    <a:pt x="1565" y="1040"/>
                  </a:cubicBezTo>
                  <a:cubicBezTo>
                    <a:pt x="1435" y="1430"/>
                    <a:pt x="1409" y="1829"/>
                    <a:pt x="1547" y="2021"/>
                  </a:cubicBezTo>
                  <a:cubicBezTo>
                    <a:pt x="1489" y="2370"/>
                    <a:pt x="1347" y="2493"/>
                    <a:pt x="1530" y="3456"/>
                  </a:cubicBezTo>
                  <a:cubicBezTo>
                    <a:pt x="1264" y="3184"/>
                    <a:pt x="978" y="2822"/>
                    <a:pt x="889" y="2458"/>
                  </a:cubicBezTo>
                  <a:lnTo>
                    <a:pt x="857" y="1109"/>
                  </a:lnTo>
                  <a:cubicBezTo>
                    <a:pt x="941" y="971"/>
                    <a:pt x="1005" y="797"/>
                    <a:pt x="1025" y="608"/>
                  </a:cubicBezTo>
                  <a:cubicBezTo>
                    <a:pt x="1068" y="212"/>
                    <a:pt x="752" y="0"/>
                    <a:pt x="498" y="70"/>
                  </a:cubicBezTo>
                  <a:cubicBezTo>
                    <a:pt x="327" y="117"/>
                    <a:pt x="112" y="186"/>
                    <a:pt x="52" y="625"/>
                  </a:cubicBezTo>
                  <a:cubicBezTo>
                    <a:pt x="0" y="1007"/>
                    <a:pt x="246" y="1356"/>
                    <a:pt x="450" y="1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9" name="Freeform 24">
              <a:extLst>
                <a:ext uri="{FF2B5EF4-FFF2-40B4-BE49-F238E27FC236}">
                  <a16:creationId xmlns:a16="http://schemas.microsoft.com/office/drawing/2014/main" id="{6862DDC7-CBEF-41FE-A389-E5B0845CBFED}"/>
                </a:ext>
              </a:extLst>
            </p:cNvPr>
            <p:cNvSpPr>
              <a:spLocks/>
            </p:cNvSpPr>
            <p:nvPr/>
          </p:nvSpPr>
          <p:spPr bwMode="auto">
            <a:xfrm>
              <a:off x="8112125" y="887413"/>
              <a:ext cx="776288" cy="1681163"/>
            </a:xfrm>
            <a:custGeom>
              <a:avLst/>
              <a:gdLst>
                <a:gd name="T0" fmla="*/ 131 w 2508"/>
                <a:gd name="T1" fmla="*/ 4642 h 5435"/>
                <a:gd name="T2" fmla="*/ 0 w 2508"/>
                <a:gd name="T3" fmla="*/ 5433 h 5435"/>
                <a:gd name="T4" fmla="*/ 372 w 2508"/>
                <a:gd name="T5" fmla="*/ 5433 h 5435"/>
                <a:gd name="T6" fmla="*/ 801 w 2508"/>
                <a:gd name="T7" fmla="*/ 4860 h 5435"/>
                <a:gd name="T8" fmla="*/ 1059 w 2508"/>
                <a:gd name="T9" fmla="*/ 4592 h 5435"/>
                <a:gd name="T10" fmla="*/ 1752 w 2508"/>
                <a:gd name="T11" fmla="*/ 3433 h 5435"/>
                <a:gd name="T12" fmla="*/ 2041 w 2508"/>
                <a:gd name="T13" fmla="*/ 2800 h 5435"/>
                <a:gd name="T14" fmla="*/ 2295 w 2508"/>
                <a:gd name="T15" fmla="*/ 1653 h 5435"/>
                <a:gd name="T16" fmla="*/ 1482 w 2508"/>
                <a:gd name="T17" fmla="*/ 1783 h 5435"/>
                <a:gd name="T18" fmla="*/ 1606 w 2508"/>
                <a:gd name="T19" fmla="*/ 2657 h 5435"/>
                <a:gd name="T20" fmla="*/ 1358 w 2508"/>
                <a:gd name="T21" fmla="*/ 3336 h 5435"/>
                <a:gd name="T22" fmla="*/ 636 w 2508"/>
                <a:gd name="T23" fmla="*/ 4417 h 5435"/>
                <a:gd name="T24" fmla="*/ 795 w 2508"/>
                <a:gd name="T25" fmla="*/ 3868 h 5435"/>
                <a:gd name="T26" fmla="*/ 980 w 2508"/>
                <a:gd name="T27" fmla="*/ 1595 h 5435"/>
                <a:gd name="T28" fmla="*/ 1349 w 2508"/>
                <a:gd name="T29" fmla="*/ 444 h 5435"/>
                <a:gd name="T30" fmla="*/ 960 w 2508"/>
                <a:gd name="T31" fmla="*/ 0 h 5435"/>
                <a:gd name="T32" fmla="*/ 489 w 2508"/>
                <a:gd name="T33" fmla="*/ 1844 h 5435"/>
                <a:gd name="T34" fmla="*/ 371 w 2508"/>
                <a:gd name="T35" fmla="*/ 3705 h 5435"/>
                <a:gd name="T36" fmla="*/ 131 w 2508"/>
                <a:gd name="T37" fmla="*/ 4642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8" h="5435">
                  <a:moveTo>
                    <a:pt x="131" y="4642"/>
                  </a:moveTo>
                  <a:lnTo>
                    <a:pt x="0" y="5433"/>
                  </a:lnTo>
                  <a:cubicBezTo>
                    <a:pt x="7" y="5432"/>
                    <a:pt x="365" y="5435"/>
                    <a:pt x="372" y="5433"/>
                  </a:cubicBezTo>
                  <a:lnTo>
                    <a:pt x="801" y="4860"/>
                  </a:lnTo>
                  <a:cubicBezTo>
                    <a:pt x="868" y="4790"/>
                    <a:pt x="961" y="4693"/>
                    <a:pt x="1059" y="4592"/>
                  </a:cubicBezTo>
                  <a:cubicBezTo>
                    <a:pt x="1347" y="4201"/>
                    <a:pt x="1624" y="3889"/>
                    <a:pt x="1752" y="3433"/>
                  </a:cubicBezTo>
                  <a:cubicBezTo>
                    <a:pt x="1777" y="3345"/>
                    <a:pt x="2028" y="2869"/>
                    <a:pt x="2041" y="2800"/>
                  </a:cubicBezTo>
                  <a:cubicBezTo>
                    <a:pt x="2433" y="2671"/>
                    <a:pt x="2508" y="1965"/>
                    <a:pt x="2295" y="1653"/>
                  </a:cubicBezTo>
                  <a:cubicBezTo>
                    <a:pt x="2045" y="1286"/>
                    <a:pt x="1532" y="1290"/>
                    <a:pt x="1482" y="1783"/>
                  </a:cubicBezTo>
                  <a:cubicBezTo>
                    <a:pt x="1448" y="2128"/>
                    <a:pt x="1486" y="2465"/>
                    <a:pt x="1606" y="2657"/>
                  </a:cubicBezTo>
                  <a:cubicBezTo>
                    <a:pt x="1584" y="2758"/>
                    <a:pt x="1400" y="3205"/>
                    <a:pt x="1358" y="3336"/>
                  </a:cubicBezTo>
                  <a:cubicBezTo>
                    <a:pt x="1206" y="3809"/>
                    <a:pt x="1012" y="4003"/>
                    <a:pt x="636" y="4417"/>
                  </a:cubicBezTo>
                  <a:cubicBezTo>
                    <a:pt x="675" y="4238"/>
                    <a:pt x="727" y="4045"/>
                    <a:pt x="795" y="3868"/>
                  </a:cubicBezTo>
                  <a:cubicBezTo>
                    <a:pt x="931" y="3517"/>
                    <a:pt x="1048" y="2547"/>
                    <a:pt x="980" y="1595"/>
                  </a:cubicBezTo>
                  <a:cubicBezTo>
                    <a:pt x="943" y="1073"/>
                    <a:pt x="1349" y="444"/>
                    <a:pt x="1349" y="444"/>
                  </a:cubicBezTo>
                  <a:lnTo>
                    <a:pt x="960" y="0"/>
                  </a:lnTo>
                  <a:cubicBezTo>
                    <a:pt x="880" y="165"/>
                    <a:pt x="264" y="852"/>
                    <a:pt x="489" y="1844"/>
                  </a:cubicBezTo>
                  <a:cubicBezTo>
                    <a:pt x="654" y="2570"/>
                    <a:pt x="464" y="3465"/>
                    <a:pt x="371" y="3705"/>
                  </a:cubicBezTo>
                  <a:cubicBezTo>
                    <a:pt x="248" y="4023"/>
                    <a:pt x="174" y="4378"/>
                    <a:pt x="131" y="4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0" name="Freeform 25">
              <a:extLst>
                <a:ext uri="{FF2B5EF4-FFF2-40B4-BE49-F238E27FC236}">
                  <a16:creationId xmlns:a16="http://schemas.microsoft.com/office/drawing/2014/main" id="{489EA640-2A61-4FA1-A750-24523C9D7A6A}"/>
                </a:ext>
              </a:extLst>
            </p:cNvPr>
            <p:cNvSpPr>
              <a:spLocks/>
            </p:cNvSpPr>
            <p:nvPr/>
          </p:nvSpPr>
          <p:spPr bwMode="auto">
            <a:xfrm>
              <a:off x="2947988" y="977900"/>
              <a:ext cx="1173163" cy="1189038"/>
            </a:xfrm>
            <a:custGeom>
              <a:avLst/>
              <a:gdLst>
                <a:gd name="T0" fmla="*/ 3790 w 3790"/>
                <a:gd name="T1" fmla="*/ 3319 h 3842"/>
                <a:gd name="T2" fmla="*/ 3124 w 3790"/>
                <a:gd name="T3" fmla="*/ 2799 h 3842"/>
                <a:gd name="T4" fmla="*/ 2700 w 3790"/>
                <a:gd name="T5" fmla="*/ 0 h 3842"/>
                <a:gd name="T6" fmla="*/ 2184 w 3790"/>
                <a:gd name="T7" fmla="*/ 422 h 3842"/>
                <a:gd name="T8" fmla="*/ 2297 w 3790"/>
                <a:gd name="T9" fmla="*/ 1905 h 3842"/>
                <a:gd name="T10" fmla="*/ 2077 w 3790"/>
                <a:gd name="T11" fmla="*/ 2482 h 3842"/>
                <a:gd name="T12" fmla="*/ 1759 w 3790"/>
                <a:gd name="T13" fmla="*/ 1068 h 3842"/>
                <a:gd name="T14" fmla="*/ 1430 w 3790"/>
                <a:gd name="T15" fmla="*/ 1510 h 3842"/>
                <a:gd name="T16" fmla="*/ 1430 w 3790"/>
                <a:gd name="T17" fmla="*/ 2633 h 3842"/>
                <a:gd name="T18" fmla="*/ 997 w 3790"/>
                <a:gd name="T19" fmla="*/ 3121 h 3842"/>
                <a:gd name="T20" fmla="*/ 1120 w 3790"/>
                <a:gd name="T21" fmla="*/ 2369 h 3842"/>
                <a:gd name="T22" fmla="*/ 917 w 3790"/>
                <a:gd name="T23" fmla="*/ 2163 h 3842"/>
                <a:gd name="T24" fmla="*/ 357 w 3790"/>
                <a:gd name="T25" fmla="*/ 2980 h 3842"/>
                <a:gd name="T26" fmla="*/ 0 w 3790"/>
                <a:gd name="T27" fmla="*/ 3842 h 3842"/>
                <a:gd name="T28" fmla="*/ 3531 w 3790"/>
                <a:gd name="T29" fmla="*/ 3842 h 3842"/>
                <a:gd name="T30" fmla="*/ 3790 w 3790"/>
                <a:gd name="T31" fmla="*/ 3319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90" h="3842">
                  <a:moveTo>
                    <a:pt x="3790" y="3319"/>
                  </a:moveTo>
                  <a:cubicBezTo>
                    <a:pt x="3790" y="3319"/>
                    <a:pt x="3357" y="3166"/>
                    <a:pt x="3124" y="2799"/>
                  </a:cubicBezTo>
                  <a:cubicBezTo>
                    <a:pt x="2731" y="2179"/>
                    <a:pt x="2700" y="0"/>
                    <a:pt x="2700" y="0"/>
                  </a:cubicBezTo>
                  <a:lnTo>
                    <a:pt x="2184" y="422"/>
                  </a:lnTo>
                  <a:lnTo>
                    <a:pt x="2297" y="1905"/>
                  </a:lnTo>
                  <a:lnTo>
                    <a:pt x="2077" y="2482"/>
                  </a:lnTo>
                  <a:lnTo>
                    <a:pt x="1759" y="1068"/>
                  </a:lnTo>
                  <a:lnTo>
                    <a:pt x="1430" y="1510"/>
                  </a:lnTo>
                  <a:lnTo>
                    <a:pt x="1430" y="2633"/>
                  </a:lnTo>
                  <a:lnTo>
                    <a:pt x="997" y="3121"/>
                  </a:lnTo>
                  <a:lnTo>
                    <a:pt x="1120" y="2369"/>
                  </a:lnTo>
                  <a:lnTo>
                    <a:pt x="917" y="2163"/>
                  </a:lnTo>
                  <a:cubicBezTo>
                    <a:pt x="917" y="2163"/>
                    <a:pt x="567" y="2487"/>
                    <a:pt x="357" y="2980"/>
                  </a:cubicBezTo>
                  <a:cubicBezTo>
                    <a:pt x="175" y="3405"/>
                    <a:pt x="0" y="3842"/>
                    <a:pt x="0" y="3842"/>
                  </a:cubicBezTo>
                  <a:lnTo>
                    <a:pt x="3531" y="3842"/>
                  </a:lnTo>
                  <a:lnTo>
                    <a:pt x="3790" y="3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1" name="Freeform 26">
              <a:extLst>
                <a:ext uri="{FF2B5EF4-FFF2-40B4-BE49-F238E27FC236}">
                  <a16:creationId xmlns:a16="http://schemas.microsoft.com/office/drawing/2014/main" id="{1859473C-58E3-4C61-AED7-C68146500CE3}"/>
                </a:ext>
              </a:extLst>
            </p:cNvPr>
            <p:cNvSpPr>
              <a:spLocks/>
            </p:cNvSpPr>
            <p:nvPr/>
          </p:nvSpPr>
          <p:spPr bwMode="auto">
            <a:xfrm>
              <a:off x="2851150" y="4233863"/>
              <a:ext cx="3048000" cy="2387600"/>
            </a:xfrm>
            <a:custGeom>
              <a:avLst/>
              <a:gdLst>
                <a:gd name="T0" fmla="*/ 5581 w 9849"/>
                <a:gd name="T1" fmla="*/ 5572 h 7719"/>
                <a:gd name="T2" fmla="*/ 4223 w 9849"/>
                <a:gd name="T3" fmla="*/ 4968 h 7719"/>
                <a:gd name="T4" fmla="*/ 3359 w 9849"/>
                <a:gd name="T5" fmla="*/ 3844 h 7719"/>
                <a:gd name="T6" fmla="*/ 3594 w 9849"/>
                <a:gd name="T7" fmla="*/ 2823 h 7719"/>
                <a:gd name="T8" fmla="*/ 5777 w 9849"/>
                <a:gd name="T9" fmla="*/ 2675 h 7719"/>
                <a:gd name="T10" fmla="*/ 7166 w 9849"/>
                <a:gd name="T11" fmla="*/ 2358 h 7719"/>
                <a:gd name="T12" fmla="*/ 8757 w 9849"/>
                <a:gd name="T13" fmla="*/ 1800 h 7719"/>
                <a:gd name="T14" fmla="*/ 9849 w 9849"/>
                <a:gd name="T15" fmla="*/ 418 h 7719"/>
                <a:gd name="T16" fmla="*/ 7638 w 9849"/>
                <a:gd name="T17" fmla="*/ 1656 h 7719"/>
                <a:gd name="T18" fmla="*/ 6594 w 9849"/>
                <a:gd name="T19" fmla="*/ 1858 h 7719"/>
                <a:gd name="T20" fmla="*/ 7430 w 9849"/>
                <a:gd name="T21" fmla="*/ 1018 h 7719"/>
                <a:gd name="T22" fmla="*/ 6234 w 9849"/>
                <a:gd name="T23" fmla="*/ 826 h 7719"/>
                <a:gd name="T24" fmla="*/ 5427 w 9849"/>
                <a:gd name="T25" fmla="*/ 554 h 7719"/>
                <a:gd name="T26" fmla="*/ 4671 w 9849"/>
                <a:gd name="T27" fmla="*/ 1218 h 7719"/>
                <a:gd name="T28" fmla="*/ 4977 w 9849"/>
                <a:gd name="T29" fmla="*/ 2217 h 7719"/>
                <a:gd name="T30" fmla="*/ 3072 w 9849"/>
                <a:gd name="T31" fmla="*/ 2722 h 7719"/>
                <a:gd name="T32" fmla="*/ 3991 w 9849"/>
                <a:gd name="T33" fmla="*/ 1311 h 7719"/>
                <a:gd name="T34" fmla="*/ 3050 w 9849"/>
                <a:gd name="T35" fmla="*/ 387 h 7719"/>
                <a:gd name="T36" fmla="*/ 2587 w 9849"/>
                <a:gd name="T37" fmla="*/ 2001 h 7719"/>
                <a:gd name="T38" fmla="*/ 2071 w 9849"/>
                <a:gd name="T39" fmla="*/ 3290 h 7719"/>
                <a:gd name="T40" fmla="*/ 1704 w 9849"/>
                <a:gd name="T41" fmla="*/ 1347 h 7719"/>
                <a:gd name="T42" fmla="*/ 115 w 9849"/>
                <a:gd name="T43" fmla="*/ 0 h 7719"/>
                <a:gd name="T44" fmla="*/ 1408 w 9849"/>
                <a:gd name="T45" fmla="*/ 2495 h 7719"/>
                <a:gd name="T46" fmla="*/ 1773 w 9849"/>
                <a:gd name="T47" fmla="*/ 3459 h 7719"/>
                <a:gd name="T48" fmla="*/ 1742 w 9849"/>
                <a:gd name="T49" fmla="*/ 3941 h 7719"/>
                <a:gd name="T50" fmla="*/ 2813 w 9849"/>
                <a:gd name="T51" fmla="*/ 3840 h 7719"/>
                <a:gd name="T52" fmla="*/ 2498 w 9849"/>
                <a:gd name="T53" fmla="*/ 4376 h 7719"/>
                <a:gd name="T54" fmla="*/ 3537 w 9849"/>
                <a:gd name="T55" fmla="*/ 5512 h 7719"/>
                <a:gd name="T56" fmla="*/ 4492 w 9849"/>
                <a:gd name="T57" fmla="*/ 5871 h 7719"/>
                <a:gd name="T58" fmla="*/ 5242 w 9849"/>
                <a:gd name="T59" fmla="*/ 5789 h 7719"/>
                <a:gd name="T60" fmla="*/ 5165 w 9849"/>
                <a:gd name="T61" fmla="*/ 6352 h 7719"/>
                <a:gd name="T62" fmla="*/ 6605 w 9849"/>
                <a:gd name="T63" fmla="*/ 7719 h 7719"/>
                <a:gd name="T64" fmla="*/ 6476 w 9849"/>
                <a:gd name="T65" fmla="*/ 6741 h 7719"/>
                <a:gd name="T66" fmla="*/ 6779 w 9849"/>
                <a:gd name="T67" fmla="*/ 5396 h 7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49" h="7719">
                  <a:moveTo>
                    <a:pt x="6294" y="5255"/>
                  </a:moveTo>
                  <a:lnTo>
                    <a:pt x="5581" y="5572"/>
                  </a:lnTo>
                  <a:lnTo>
                    <a:pt x="5395" y="5396"/>
                  </a:lnTo>
                  <a:lnTo>
                    <a:pt x="4223" y="4968"/>
                  </a:lnTo>
                  <a:cubicBezTo>
                    <a:pt x="4214" y="4775"/>
                    <a:pt x="4177" y="4491"/>
                    <a:pt x="4047" y="4311"/>
                  </a:cubicBezTo>
                  <a:cubicBezTo>
                    <a:pt x="3886" y="4087"/>
                    <a:pt x="3545" y="3922"/>
                    <a:pt x="3359" y="3844"/>
                  </a:cubicBezTo>
                  <a:lnTo>
                    <a:pt x="3085" y="3130"/>
                  </a:lnTo>
                  <a:lnTo>
                    <a:pt x="3594" y="2823"/>
                  </a:lnTo>
                  <a:lnTo>
                    <a:pt x="5427" y="2475"/>
                  </a:lnTo>
                  <a:lnTo>
                    <a:pt x="5777" y="2675"/>
                  </a:lnTo>
                  <a:lnTo>
                    <a:pt x="6223" y="2156"/>
                  </a:lnTo>
                  <a:lnTo>
                    <a:pt x="7166" y="2358"/>
                  </a:lnTo>
                  <a:lnTo>
                    <a:pt x="8030" y="1800"/>
                  </a:lnTo>
                  <a:lnTo>
                    <a:pt x="8757" y="1800"/>
                  </a:lnTo>
                  <a:lnTo>
                    <a:pt x="9397" y="1185"/>
                  </a:lnTo>
                  <a:lnTo>
                    <a:pt x="9849" y="418"/>
                  </a:lnTo>
                  <a:cubicBezTo>
                    <a:pt x="9849" y="418"/>
                    <a:pt x="9001" y="420"/>
                    <a:pt x="8405" y="702"/>
                  </a:cubicBezTo>
                  <a:cubicBezTo>
                    <a:pt x="8058" y="866"/>
                    <a:pt x="7764" y="1398"/>
                    <a:pt x="7638" y="1656"/>
                  </a:cubicBezTo>
                  <a:lnTo>
                    <a:pt x="7089" y="1946"/>
                  </a:lnTo>
                  <a:lnTo>
                    <a:pt x="6594" y="1858"/>
                  </a:lnTo>
                  <a:lnTo>
                    <a:pt x="6933" y="1606"/>
                  </a:lnTo>
                  <a:lnTo>
                    <a:pt x="7430" y="1018"/>
                  </a:lnTo>
                  <a:lnTo>
                    <a:pt x="7430" y="457"/>
                  </a:lnTo>
                  <a:cubicBezTo>
                    <a:pt x="7430" y="457"/>
                    <a:pt x="6709" y="418"/>
                    <a:pt x="6234" y="826"/>
                  </a:cubicBezTo>
                  <a:cubicBezTo>
                    <a:pt x="5886" y="1125"/>
                    <a:pt x="5565" y="1859"/>
                    <a:pt x="5565" y="1859"/>
                  </a:cubicBezTo>
                  <a:lnTo>
                    <a:pt x="5427" y="554"/>
                  </a:lnTo>
                  <a:lnTo>
                    <a:pt x="4911" y="387"/>
                  </a:lnTo>
                  <a:lnTo>
                    <a:pt x="4671" y="1218"/>
                  </a:lnTo>
                  <a:lnTo>
                    <a:pt x="4234" y="1793"/>
                  </a:lnTo>
                  <a:lnTo>
                    <a:pt x="4977" y="2217"/>
                  </a:lnTo>
                  <a:lnTo>
                    <a:pt x="3534" y="2487"/>
                  </a:lnTo>
                  <a:lnTo>
                    <a:pt x="3072" y="2722"/>
                  </a:lnTo>
                  <a:lnTo>
                    <a:pt x="3591" y="2019"/>
                  </a:lnTo>
                  <a:lnTo>
                    <a:pt x="3991" y="1311"/>
                  </a:lnTo>
                  <a:cubicBezTo>
                    <a:pt x="3991" y="1311"/>
                    <a:pt x="3554" y="1139"/>
                    <a:pt x="3377" y="969"/>
                  </a:cubicBezTo>
                  <a:cubicBezTo>
                    <a:pt x="3220" y="817"/>
                    <a:pt x="3050" y="387"/>
                    <a:pt x="3050" y="387"/>
                  </a:cubicBezTo>
                  <a:lnTo>
                    <a:pt x="2209" y="146"/>
                  </a:lnTo>
                  <a:lnTo>
                    <a:pt x="2587" y="2001"/>
                  </a:lnTo>
                  <a:lnTo>
                    <a:pt x="2478" y="3059"/>
                  </a:lnTo>
                  <a:lnTo>
                    <a:pt x="2071" y="3290"/>
                  </a:lnTo>
                  <a:lnTo>
                    <a:pt x="2071" y="1793"/>
                  </a:lnTo>
                  <a:lnTo>
                    <a:pt x="1704" y="1347"/>
                  </a:lnTo>
                  <a:lnTo>
                    <a:pt x="1134" y="146"/>
                  </a:lnTo>
                  <a:lnTo>
                    <a:pt x="115" y="0"/>
                  </a:lnTo>
                  <a:cubicBezTo>
                    <a:pt x="115" y="0"/>
                    <a:pt x="0" y="1143"/>
                    <a:pt x="318" y="1800"/>
                  </a:cubicBezTo>
                  <a:cubicBezTo>
                    <a:pt x="541" y="2260"/>
                    <a:pt x="1408" y="2495"/>
                    <a:pt x="1408" y="2495"/>
                  </a:cubicBezTo>
                  <a:lnTo>
                    <a:pt x="1478" y="3016"/>
                  </a:lnTo>
                  <a:lnTo>
                    <a:pt x="1773" y="3459"/>
                  </a:lnTo>
                  <a:lnTo>
                    <a:pt x="1487" y="3621"/>
                  </a:lnTo>
                  <a:lnTo>
                    <a:pt x="1742" y="3941"/>
                  </a:lnTo>
                  <a:lnTo>
                    <a:pt x="2633" y="3403"/>
                  </a:lnTo>
                  <a:lnTo>
                    <a:pt x="2813" y="3840"/>
                  </a:lnTo>
                  <a:lnTo>
                    <a:pt x="2632" y="3860"/>
                  </a:lnTo>
                  <a:cubicBezTo>
                    <a:pt x="2632" y="3860"/>
                    <a:pt x="2498" y="4085"/>
                    <a:pt x="2498" y="4376"/>
                  </a:cubicBezTo>
                  <a:cubicBezTo>
                    <a:pt x="2498" y="4834"/>
                    <a:pt x="2700" y="5188"/>
                    <a:pt x="2700" y="5188"/>
                  </a:cubicBezTo>
                  <a:lnTo>
                    <a:pt x="3537" y="5512"/>
                  </a:lnTo>
                  <a:lnTo>
                    <a:pt x="4278" y="6409"/>
                  </a:lnTo>
                  <a:lnTo>
                    <a:pt x="4492" y="5871"/>
                  </a:lnTo>
                  <a:lnTo>
                    <a:pt x="4336" y="5464"/>
                  </a:lnTo>
                  <a:lnTo>
                    <a:pt x="5242" y="5789"/>
                  </a:lnTo>
                  <a:lnTo>
                    <a:pt x="5652" y="6192"/>
                  </a:lnTo>
                  <a:lnTo>
                    <a:pt x="5165" y="6352"/>
                  </a:lnTo>
                  <a:cubicBezTo>
                    <a:pt x="5165" y="6352"/>
                    <a:pt x="5292" y="6808"/>
                    <a:pt x="5479" y="7072"/>
                  </a:cubicBezTo>
                  <a:cubicBezTo>
                    <a:pt x="5740" y="7440"/>
                    <a:pt x="6605" y="7719"/>
                    <a:pt x="6605" y="7719"/>
                  </a:cubicBezTo>
                  <a:lnTo>
                    <a:pt x="6779" y="7061"/>
                  </a:lnTo>
                  <a:lnTo>
                    <a:pt x="6476" y="6741"/>
                  </a:lnTo>
                  <a:lnTo>
                    <a:pt x="6260" y="6127"/>
                  </a:lnTo>
                  <a:lnTo>
                    <a:pt x="6779" y="5396"/>
                  </a:lnTo>
                  <a:lnTo>
                    <a:pt x="6294" y="52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2" name="Freeform 27">
              <a:extLst>
                <a:ext uri="{FF2B5EF4-FFF2-40B4-BE49-F238E27FC236}">
                  <a16:creationId xmlns:a16="http://schemas.microsoft.com/office/drawing/2014/main" id="{E1D82C1A-5BC5-4855-AA24-7A6DF33581EE}"/>
                </a:ext>
              </a:extLst>
            </p:cNvPr>
            <p:cNvSpPr>
              <a:spLocks/>
            </p:cNvSpPr>
            <p:nvPr/>
          </p:nvSpPr>
          <p:spPr bwMode="auto">
            <a:xfrm>
              <a:off x="5710238" y="9525"/>
              <a:ext cx="1382713" cy="1435100"/>
            </a:xfrm>
            <a:custGeom>
              <a:avLst/>
              <a:gdLst>
                <a:gd name="T0" fmla="*/ 720 w 4467"/>
                <a:gd name="T1" fmla="*/ 1468 h 4640"/>
                <a:gd name="T2" fmla="*/ 1484 w 4467"/>
                <a:gd name="T3" fmla="*/ 2584 h 4640"/>
                <a:gd name="T4" fmla="*/ 1574 w 4467"/>
                <a:gd name="T5" fmla="*/ 2603 h 4640"/>
                <a:gd name="T6" fmla="*/ 3060 w 4467"/>
                <a:gd name="T7" fmla="*/ 3245 h 4640"/>
                <a:gd name="T8" fmla="*/ 3242 w 4467"/>
                <a:gd name="T9" fmla="*/ 3572 h 4640"/>
                <a:gd name="T10" fmla="*/ 3929 w 4467"/>
                <a:gd name="T11" fmla="*/ 4640 h 4640"/>
                <a:gd name="T12" fmla="*/ 4467 w 4467"/>
                <a:gd name="T13" fmla="*/ 4522 h 4640"/>
                <a:gd name="T14" fmla="*/ 4262 w 4467"/>
                <a:gd name="T15" fmla="*/ 4244 h 4640"/>
                <a:gd name="T16" fmla="*/ 3653 w 4467"/>
                <a:gd name="T17" fmla="*/ 3364 h 4640"/>
                <a:gd name="T18" fmla="*/ 3513 w 4467"/>
                <a:gd name="T19" fmla="*/ 3101 h 4640"/>
                <a:gd name="T20" fmla="*/ 3123 w 4467"/>
                <a:gd name="T21" fmla="*/ 1358 h 4640"/>
                <a:gd name="T22" fmla="*/ 3053 w 4467"/>
                <a:gd name="T23" fmla="*/ 497 h 4640"/>
                <a:gd name="T24" fmla="*/ 2549 w 4467"/>
                <a:gd name="T25" fmla="*/ 36 h 4640"/>
                <a:gd name="T26" fmla="*/ 2229 w 4467"/>
                <a:gd name="T27" fmla="*/ 742 h 4640"/>
                <a:gd name="T28" fmla="*/ 2660 w 4467"/>
                <a:gd name="T29" fmla="*/ 1460 h 4640"/>
                <a:gd name="T30" fmla="*/ 3096 w 4467"/>
                <a:gd name="T31" fmla="*/ 2681 h 4640"/>
                <a:gd name="T32" fmla="*/ 1760 w 4467"/>
                <a:gd name="T33" fmla="*/ 2174 h 4640"/>
                <a:gd name="T34" fmla="*/ 1098 w 4467"/>
                <a:gd name="T35" fmla="*/ 1205 h 4640"/>
                <a:gd name="T36" fmla="*/ 514 w 4467"/>
                <a:gd name="T37" fmla="*/ 9 h 4640"/>
                <a:gd name="T38" fmla="*/ 332 w 4467"/>
                <a:gd name="T39" fmla="*/ 1173 h 4640"/>
                <a:gd name="T40" fmla="*/ 720 w 4467"/>
                <a:gd name="T41" fmla="*/ 1468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7" h="4640">
                  <a:moveTo>
                    <a:pt x="720" y="1468"/>
                  </a:moveTo>
                  <a:lnTo>
                    <a:pt x="1484" y="2584"/>
                  </a:lnTo>
                  <a:lnTo>
                    <a:pt x="1574" y="2603"/>
                  </a:lnTo>
                  <a:cubicBezTo>
                    <a:pt x="2038" y="2701"/>
                    <a:pt x="2852" y="2962"/>
                    <a:pt x="3060" y="3245"/>
                  </a:cubicBezTo>
                  <a:cubicBezTo>
                    <a:pt x="3116" y="3321"/>
                    <a:pt x="3177" y="3443"/>
                    <a:pt x="3242" y="3572"/>
                  </a:cubicBezTo>
                  <a:cubicBezTo>
                    <a:pt x="3431" y="3944"/>
                    <a:pt x="3583" y="4378"/>
                    <a:pt x="3929" y="4640"/>
                  </a:cubicBezTo>
                  <a:lnTo>
                    <a:pt x="4467" y="4522"/>
                  </a:lnTo>
                  <a:cubicBezTo>
                    <a:pt x="4402" y="4320"/>
                    <a:pt x="4274" y="4246"/>
                    <a:pt x="4262" y="4244"/>
                  </a:cubicBezTo>
                  <a:cubicBezTo>
                    <a:pt x="3997" y="3958"/>
                    <a:pt x="3843" y="3742"/>
                    <a:pt x="3653" y="3364"/>
                  </a:cubicBezTo>
                  <a:cubicBezTo>
                    <a:pt x="3606" y="3271"/>
                    <a:pt x="3560" y="3182"/>
                    <a:pt x="3513" y="3101"/>
                  </a:cubicBezTo>
                  <a:cubicBezTo>
                    <a:pt x="3698" y="2645"/>
                    <a:pt x="3321" y="1765"/>
                    <a:pt x="3123" y="1358"/>
                  </a:cubicBezTo>
                  <a:cubicBezTo>
                    <a:pt x="3281" y="1142"/>
                    <a:pt x="3118" y="682"/>
                    <a:pt x="3053" y="497"/>
                  </a:cubicBezTo>
                  <a:cubicBezTo>
                    <a:pt x="2968" y="256"/>
                    <a:pt x="2915" y="68"/>
                    <a:pt x="2549" y="36"/>
                  </a:cubicBezTo>
                  <a:cubicBezTo>
                    <a:pt x="2175" y="4"/>
                    <a:pt x="2123" y="277"/>
                    <a:pt x="2229" y="742"/>
                  </a:cubicBezTo>
                  <a:cubicBezTo>
                    <a:pt x="2317" y="1129"/>
                    <a:pt x="2353" y="1396"/>
                    <a:pt x="2660" y="1460"/>
                  </a:cubicBezTo>
                  <a:cubicBezTo>
                    <a:pt x="2868" y="1869"/>
                    <a:pt x="3052" y="2368"/>
                    <a:pt x="3096" y="2681"/>
                  </a:cubicBezTo>
                  <a:cubicBezTo>
                    <a:pt x="2655" y="2402"/>
                    <a:pt x="2010" y="2232"/>
                    <a:pt x="1760" y="2174"/>
                  </a:cubicBezTo>
                  <a:lnTo>
                    <a:pt x="1098" y="1205"/>
                  </a:lnTo>
                  <a:cubicBezTo>
                    <a:pt x="1280" y="964"/>
                    <a:pt x="1078" y="20"/>
                    <a:pt x="514" y="9"/>
                  </a:cubicBezTo>
                  <a:cubicBezTo>
                    <a:pt x="11" y="0"/>
                    <a:pt x="0" y="709"/>
                    <a:pt x="332" y="1173"/>
                  </a:cubicBezTo>
                  <a:cubicBezTo>
                    <a:pt x="503" y="1413"/>
                    <a:pt x="563" y="1420"/>
                    <a:pt x="720" y="14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3" name="Freeform 28">
              <a:extLst>
                <a:ext uri="{FF2B5EF4-FFF2-40B4-BE49-F238E27FC236}">
                  <a16:creationId xmlns:a16="http://schemas.microsoft.com/office/drawing/2014/main" id="{D61F442E-12E5-48E1-AB2E-C07B6B4AD489}"/>
                </a:ext>
              </a:extLst>
            </p:cNvPr>
            <p:cNvSpPr>
              <a:spLocks/>
            </p:cNvSpPr>
            <p:nvPr/>
          </p:nvSpPr>
          <p:spPr bwMode="auto">
            <a:xfrm>
              <a:off x="6103938" y="1524000"/>
              <a:ext cx="1290638" cy="595313"/>
            </a:xfrm>
            <a:custGeom>
              <a:avLst/>
              <a:gdLst>
                <a:gd name="T0" fmla="*/ 2490 w 4173"/>
                <a:gd name="T1" fmla="*/ 1411 h 1925"/>
                <a:gd name="T2" fmla="*/ 4173 w 4173"/>
                <a:gd name="T3" fmla="*/ 1030 h 1925"/>
                <a:gd name="T4" fmla="*/ 3336 w 4173"/>
                <a:gd name="T5" fmla="*/ 316 h 1925"/>
                <a:gd name="T6" fmla="*/ 1643 w 4173"/>
                <a:gd name="T7" fmla="*/ 211 h 1925"/>
                <a:gd name="T8" fmla="*/ 0 w 4173"/>
                <a:gd name="T9" fmla="*/ 1925 h 1925"/>
                <a:gd name="T10" fmla="*/ 874 w 4173"/>
                <a:gd name="T11" fmla="*/ 1923 h 1925"/>
                <a:gd name="T12" fmla="*/ 1606 w 4173"/>
                <a:gd name="T13" fmla="*/ 1923 h 1925"/>
                <a:gd name="T14" fmla="*/ 2490 w 4173"/>
                <a:gd name="T15" fmla="*/ 1411 h 19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3" h="1925">
                  <a:moveTo>
                    <a:pt x="2490" y="1411"/>
                  </a:moveTo>
                  <a:cubicBezTo>
                    <a:pt x="2961" y="1215"/>
                    <a:pt x="4173" y="1030"/>
                    <a:pt x="4173" y="1030"/>
                  </a:cubicBezTo>
                  <a:lnTo>
                    <a:pt x="3336" y="316"/>
                  </a:lnTo>
                  <a:cubicBezTo>
                    <a:pt x="3336" y="316"/>
                    <a:pt x="2223" y="0"/>
                    <a:pt x="1643" y="211"/>
                  </a:cubicBezTo>
                  <a:cubicBezTo>
                    <a:pt x="1063" y="421"/>
                    <a:pt x="0" y="1925"/>
                    <a:pt x="0" y="1925"/>
                  </a:cubicBezTo>
                  <a:lnTo>
                    <a:pt x="874" y="1923"/>
                  </a:lnTo>
                  <a:lnTo>
                    <a:pt x="1606" y="1923"/>
                  </a:lnTo>
                  <a:cubicBezTo>
                    <a:pt x="1606" y="1923"/>
                    <a:pt x="2053" y="1593"/>
                    <a:pt x="2490" y="14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4" name="Freeform 29">
              <a:extLst>
                <a:ext uri="{FF2B5EF4-FFF2-40B4-BE49-F238E27FC236}">
                  <a16:creationId xmlns:a16="http://schemas.microsoft.com/office/drawing/2014/main" id="{8622A0E0-51FB-4BAF-9C7D-2B7EE0C708B6}"/>
                </a:ext>
              </a:extLst>
            </p:cNvPr>
            <p:cNvSpPr>
              <a:spLocks/>
            </p:cNvSpPr>
            <p:nvPr/>
          </p:nvSpPr>
          <p:spPr bwMode="auto">
            <a:xfrm>
              <a:off x="6624638" y="1993900"/>
              <a:ext cx="1346200" cy="612775"/>
            </a:xfrm>
            <a:custGeom>
              <a:avLst/>
              <a:gdLst>
                <a:gd name="T0" fmla="*/ 4352 w 4352"/>
                <a:gd name="T1" fmla="*/ 1858 h 1980"/>
                <a:gd name="T2" fmla="*/ 3416 w 4352"/>
                <a:gd name="T3" fmla="*/ 877 h 1980"/>
                <a:gd name="T4" fmla="*/ 2824 w 4352"/>
                <a:gd name="T5" fmla="*/ 710 h 1980"/>
                <a:gd name="T6" fmla="*/ 2084 w 4352"/>
                <a:gd name="T7" fmla="*/ 0 h 1980"/>
                <a:gd name="T8" fmla="*/ 886 w 4352"/>
                <a:gd name="T9" fmla="*/ 264 h 1980"/>
                <a:gd name="T10" fmla="*/ 192 w 4352"/>
                <a:gd name="T11" fmla="*/ 827 h 1980"/>
                <a:gd name="T12" fmla="*/ 0 w 4352"/>
                <a:gd name="T13" fmla="*/ 1980 h 1980"/>
                <a:gd name="T14" fmla="*/ 3254 w 4352"/>
                <a:gd name="T15" fmla="*/ 1980 h 1980"/>
                <a:gd name="T16" fmla="*/ 4352 w 4352"/>
                <a:gd name="T17" fmla="*/ 185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2" h="1980">
                  <a:moveTo>
                    <a:pt x="4352" y="1858"/>
                  </a:moveTo>
                  <a:lnTo>
                    <a:pt x="3416" y="877"/>
                  </a:lnTo>
                  <a:lnTo>
                    <a:pt x="2824" y="710"/>
                  </a:lnTo>
                  <a:lnTo>
                    <a:pt x="2084" y="0"/>
                  </a:lnTo>
                  <a:cubicBezTo>
                    <a:pt x="2084" y="0"/>
                    <a:pt x="1355" y="54"/>
                    <a:pt x="886" y="264"/>
                  </a:cubicBezTo>
                  <a:cubicBezTo>
                    <a:pt x="524" y="426"/>
                    <a:pt x="192" y="827"/>
                    <a:pt x="192" y="827"/>
                  </a:cubicBezTo>
                  <a:lnTo>
                    <a:pt x="0" y="1980"/>
                  </a:lnTo>
                  <a:lnTo>
                    <a:pt x="3254" y="1980"/>
                  </a:lnTo>
                  <a:lnTo>
                    <a:pt x="4352" y="18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5" name="Freeform 30">
              <a:extLst>
                <a:ext uri="{FF2B5EF4-FFF2-40B4-BE49-F238E27FC236}">
                  <a16:creationId xmlns:a16="http://schemas.microsoft.com/office/drawing/2014/main" id="{B59DA1AA-DBBC-4C22-BB7F-6B0FF4F73AF5}"/>
                </a:ext>
              </a:extLst>
            </p:cNvPr>
            <p:cNvSpPr>
              <a:spLocks/>
            </p:cNvSpPr>
            <p:nvPr/>
          </p:nvSpPr>
          <p:spPr bwMode="auto">
            <a:xfrm>
              <a:off x="8455025" y="1882775"/>
              <a:ext cx="684213" cy="841375"/>
            </a:xfrm>
            <a:custGeom>
              <a:avLst/>
              <a:gdLst>
                <a:gd name="T0" fmla="*/ 727 w 2210"/>
                <a:gd name="T1" fmla="*/ 1236 h 2718"/>
                <a:gd name="T2" fmla="*/ 0 w 2210"/>
                <a:gd name="T3" fmla="*/ 2387 h 2718"/>
                <a:gd name="T4" fmla="*/ 370 w 2210"/>
                <a:gd name="T5" fmla="*/ 2718 h 2718"/>
                <a:gd name="T6" fmla="*/ 1426 w 2210"/>
                <a:gd name="T7" fmla="*/ 928 h 2718"/>
                <a:gd name="T8" fmla="*/ 2210 w 2210"/>
                <a:gd name="T9" fmla="*/ 449 h 2718"/>
                <a:gd name="T10" fmla="*/ 1886 w 2210"/>
                <a:gd name="T11" fmla="*/ 0 h 2718"/>
                <a:gd name="T12" fmla="*/ 1227 w 2210"/>
                <a:gd name="T13" fmla="*/ 454 h 2718"/>
                <a:gd name="T14" fmla="*/ 727 w 2210"/>
                <a:gd name="T15" fmla="*/ 1236 h 2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0" h="2718">
                  <a:moveTo>
                    <a:pt x="727" y="1236"/>
                  </a:moveTo>
                  <a:lnTo>
                    <a:pt x="0" y="2387"/>
                  </a:lnTo>
                  <a:lnTo>
                    <a:pt x="370" y="2718"/>
                  </a:lnTo>
                  <a:cubicBezTo>
                    <a:pt x="370" y="2718"/>
                    <a:pt x="1064" y="1722"/>
                    <a:pt x="1426" y="928"/>
                  </a:cubicBezTo>
                  <a:cubicBezTo>
                    <a:pt x="1516" y="730"/>
                    <a:pt x="2210" y="449"/>
                    <a:pt x="2210" y="449"/>
                  </a:cubicBezTo>
                  <a:lnTo>
                    <a:pt x="1886" y="0"/>
                  </a:lnTo>
                  <a:cubicBezTo>
                    <a:pt x="1886" y="0"/>
                    <a:pt x="1374" y="304"/>
                    <a:pt x="1227" y="454"/>
                  </a:cubicBezTo>
                  <a:cubicBezTo>
                    <a:pt x="1058" y="625"/>
                    <a:pt x="727" y="1236"/>
                    <a:pt x="727" y="12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6" name="Freeform 31">
              <a:extLst>
                <a:ext uri="{FF2B5EF4-FFF2-40B4-BE49-F238E27FC236}">
                  <a16:creationId xmlns:a16="http://schemas.microsoft.com/office/drawing/2014/main" id="{5E54D69F-5A81-4BB0-80EC-558DDE199163}"/>
                </a:ext>
              </a:extLst>
            </p:cNvPr>
            <p:cNvSpPr>
              <a:spLocks/>
            </p:cNvSpPr>
            <p:nvPr/>
          </p:nvSpPr>
          <p:spPr bwMode="auto">
            <a:xfrm>
              <a:off x="7970838" y="4276725"/>
              <a:ext cx="1414463" cy="682625"/>
            </a:xfrm>
            <a:custGeom>
              <a:avLst/>
              <a:gdLst>
                <a:gd name="T0" fmla="*/ 1 w 4570"/>
                <a:gd name="T1" fmla="*/ 388 h 2202"/>
                <a:gd name="T2" fmla="*/ 2290 w 4570"/>
                <a:gd name="T3" fmla="*/ 1016 h 2202"/>
                <a:gd name="T4" fmla="*/ 1013 w 4570"/>
                <a:gd name="T5" fmla="*/ 1658 h 2202"/>
                <a:gd name="T6" fmla="*/ 3717 w 4570"/>
                <a:gd name="T7" fmla="*/ 2202 h 2202"/>
                <a:gd name="T8" fmla="*/ 4275 w 4570"/>
                <a:gd name="T9" fmla="*/ 1005 h 2202"/>
                <a:gd name="T10" fmla="*/ 4570 w 4570"/>
                <a:gd name="T11" fmla="*/ 4 h 2202"/>
                <a:gd name="T12" fmla="*/ 1122 w 4570"/>
                <a:gd name="T13" fmla="*/ 4 h 2202"/>
                <a:gd name="T14" fmla="*/ 1 w 4570"/>
                <a:gd name="T15" fmla="*/ 388 h 2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2202">
                  <a:moveTo>
                    <a:pt x="1" y="388"/>
                  </a:moveTo>
                  <a:cubicBezTo>
                    <a:pt x="2" y="842"/>
                    <a:pt x="2327" y="520"/>
                    <a:pt x="2290" y="1016"/>
                  </a:cubicBezTo>
                  <a:cubicBezTo>
                    <a:pt x="2252" y="1512"/>
                    <a:pt x="1033" y="1225"/>
                    <a:pt x="1013" y="1658"/>
                  </a:cubicBezTo>
                  <a:cubicBezTo>
                    <a:pt x="993" y="2091"/>
                    <a:pt x="3717" y="2202"/>
                    <a:pt x="3717" y="2202"/>
                  </a:cubicBezTo>
                  <a:cubicBezTo>
                    <a:pt x="3717" y="2202"/>
                    <a:pt x="4104" y="1495"/>
                    <a:pt x="4275" y="1005"/>
                  </a:cubicBezTo>
                  <a:cubicBezTo>
                    <a:pt x="4434" y="554"/>
                    <a:pt x="4570" y="4"/>
                    <a:pt x="4570" y="4"/>
                  </a:cubicBezTo>
                  <a:lnTo>
                    <a:pt x="1122" y="4"/>
                  </a:lnTo>
                  <a:cubicBezTo>
                    <a:pt x="1122" y="4"/>
                    <a:pt x="0" y="0"/>
                    <a:pt x="1" y="3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7" name="Freeform 32">
              <a:extLst>
                <a:ext uri="{FF2B5EF4-FFF2-40B4-BE49-F238E27FC236}">
                  <a16:creationId xmlns:a16="http://schemas.microsoft.com/office/drawing/2014/main" id="{04EE5678-E5F5-4F5C-815F-496557997132}"/>
                </a:ext>
              </a:extLst>
            </p:cNvPr>
            <p:cNvSpPr>
              <a:spLocks/>
            </p:cNvSpPr>
            <p:nvPr/>
          </p:nvSpPr>
          <p:spPr bwMode="auto">
            <a:xfrm>
              <a:off x="7904163" y="5049838"/>
              <a:ext cx="1179513" cy="992188"/>
            </a:xfrm>
            <a:custGeom>
              <a:avLst/>
              <a:gdLst>
                <a:gd name="T0" fmla="*/ 1468 w 3813"/>
                <a:gd name="T1" fmla="*/ 336 h 3208"/>
                <a:gd name="T2" fmla="*/ 1988 w 3813"/>
                <a:gd name="T3" fmla="*/ 928 h 3208"/>
                <a:gd name="T4" fmla="*/ 0 w 3813"/>
                <a:gd name="T5" fmla="*/ 2198 h 3208"/>
                <a:gd name="T6" fmla="*/ 1409 w 3813"/>
                <a:gd name="T7" fmla="*/ 3039 h 3208"/>
                <a:gd name="T8" fmla="*/ 2769 w 3813"/>
                <a:gd name="T9" fmla="*/ 1572 h 3208"/>
                <a:gd name="T10" fmla="*/ 3813 w 3813"/>
                <a:gd name="T11" fmla="*/ 0 h 3208"/>
                <a:gd name="T12" fmla="*/ 2483 w 3813"/>
                <a:gd name="T13" fmla="*/ 0 h 3208"/>
                <a:gd name="T14" fmla="*/ 1468 w 3813"/>
                <a:gd name="T15" fmla="*/ 336 h 3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3" h="3208">
                  <a:moveTo>
                    <a:pt x="1468" y="336"/>
                  </a:moveTo>
                  <a:cubicBezTo>
                    <a:pt x="1461" y="624"/>
                    <a:pt x="2014" y="566"/>
                    <a:pt x="1988" y="928"/>
                  </a:cubicBezTo>
                  <a:cubicBezTo>
                    <a:pt x="1962" y="1289"/>
                    <a:pt x="0" y="1335"/>
                    <a:pt x="0" y="2198"/>
                  </a:cubicBezTo>
                  <a:cubicBezTo>
                    <a:pt x="0" y="3208"/>
                    <a:pt x="1409" y="3039"/>
                    <a:pt x="1409" y="3039"/>
                  </a:cubicBezTo>
                  <a:cubicBezTo>
                    <a:pt x="1409" y="3039"/>
                    <a:pt x="2245" y="2269"/>
                    <a:pt x="2769" y="1572"/>
                  </a:cubicBezTo>
                  <a:cubicBezTo>
                    <a:pt x="3231" y="958"/>
                    <a:pt x="3813" y="0"/>
                    <a:pt x="3813" y="0"/>
                  </a:cubicBezTo>
                  <a:lnTo>
                    <a:pt x="2483" y="0"/>
                  </a:lnTo>
                  <a:cubicBezTo>
                    <a:pt x="2087" y="0"/>
                    <a:pt x="1475" y="32"/>
                    <a:pt x="1468" y="3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8" name="Freeform 33">
              <a:extLst>
                <a:ext uri="{FF2B5EF4-FFF2-40B4-BE49-F238E27FC236}">
                  <a16:creationId xmlns:a16="http://schemas.microsoft.com/office/drawing/2014/main" id="{3738905A-BCD9-4A0C-B139-3546751C6053}"/>
                </a:ext>
              </a:extLst>
            </p:cNvPr>
            <p:cNvSpPr>
              <a:spLocks/>
            </p:cNvSpPr>
            <p:nvPr/>
          </p:nvSpPr>
          <p:spPr bwMode="auto">
            <a:xfrm>
              <a:off x="6978650" y="6043613"/>
              <a:ext cx="1276350" cy="660400"/>
            </a:xfrm>
            <a:custGeom>
              <a:avLst/>
              <a:gdLst>
                <a:gd name="T0" fmla="*/ 1354 w 4121"/>
                <a:gd name="T1" fmla="*/ 561 h 2132"/>
                <a:gd name="T2" fmla="*/ 528 w 4121"/>
                <a:gd name="T3" fmla="*/ 2132 h 2132"/>
                <a:gd name="T4" fmla="*/ 1883 w 4121"/>
                <a:gd name="T5" fmla="*/ 1476 h 2132"/>
                <a:gd name="T6" fmla="*/ 4121 w 4121"/>
                <a:gd name="T7" fmla="*/ 205 h 2132"/>
                <a:gd name="T8" fmla="*/ 1354 w 4121"/>
                <a:gd name="T9" fmla="*/ 561 h 2132"/>
              </a:gdLst>
              <a:ahLst/>
              <a:cxnLst>
                <a:cxn ang="0">
                  <a:pos x="T0" y="T1"/>
                </a:cxn>
                <a:cxn ang="0">
                  <a:pos x="T2" y="T3"/>
                </a:cxn>
                <a:cxn ang="0">
                  <a:pos x="T4" y="T5"/>
                </a:cxn>
                <a:cxn ang="0">
                  <a:pos x="T6" y="T7"/>
                </a:cxn>
                <a:cxn ang="0">
                  <a:pos x="T8" y="T9"/>
                </a:cxn>
              </a:cxnLst>
              <a:rect l="0" t="0" r="r" b="b"/>
              <a:pathLst>
                <a:path w="4121" h="2132">
                  <a:moveTo>
                    <a:pt x="1354" y="561"/>
                  </a:moveTo>
                  <a:cubicBezTo>
                    <a:pt x="0" y="1526"/>
                    <a:pt x="528" y="2132"/>
                    <a:pt x="528" y="2132"/>
                  </a:cubicBezTo>
                  <a:cubicBezTo>
                    <a:pt x="528" y="2132"/>
                    <a:pt x="1252" y="1818"/>
                    <a:pt x="1883" y="1476"/>
                  </a:cubicBezTo>
                  <a:cubicBezTo>
                    <a:pt x="2513" y="1133"/>
                    <a:pt x="4121" y="205"/>
                    <a:pt x="4121" y="205"/>
                  </a:cubicBezTo>
                  <a:cubicBezTo>
                    <a:pt x="4121" y="205"/>
                    <a:pt x="2140" y="0"/>
                    <a:pt x="1354" y="5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9" name="Freeform 34">
              <a:extLst>
                <a:ext uri="{FF2B5EF4-FFF2-40B4-BE49-F238E27FC236}">
                  <a16:creationId xmlns:a16="http://schemas.microsoft.com/office/drawing/2014/main" id="{B87070F1-247D-4AD1-BEBC-7CE69BF3CC2A}"/>
                </a:ext>
              </a:extLst>
            </p:cNvPr>
            <p:cNvSpPr>
              <a:spLocks/>
            </p:cNvSpPr>
            <p:nvPr/>
          </p:nvSpPr>
          <p:spPr bwMode="auto">
            <a:xfrm>
              <a:off x="6067425" y="5486400"/>
              <a:ext cx="1260475" cy="1289050"/>
            </a:xfrm>
            <a:custGeom>
              <a:avLst/>
              <a:gdLst>
                <a:gd name="T0" fmla="*/ 3431 w 4069"/>
                <a:gd name="T1" fmla="*/ 2673 h 4166"/>
                <a:gd name="T2" fmla="*/ 4069 w 4069"/>
                <a:gd name="T3" fmla="*/ 1713 h 4166"/>
                <a:gd name="T4" fmla="*/ 3370 w 4069"/>
                <a:gd name="T5" fmla="*/ 1956 h 4166"/>
                <a:gd name="T6" fmla="*/ 3487 w 4069"/>
                <a:gd name="T7" fmla="*/ 582 h 4166"/>
                <a:gd name="T8" fmla="*/ 3125 w 4069"/>
                <a:gd name="T9" fmla="*/ 432 h 4166"/>
                <a:gd name="T10" fmla="*/ 2984 w 4069"/>
                <a:gd name="T11" fmla="*/ 1051 h 4166"/>
                <a:gd name="T12" fmla="*/ 2276 w 4069"/>
                <a:gd name="T13" fmla="*/ 2301 h 4166"/>
                <a:gd name="T14" fmla="*/ 2402 w 4069"/>
                <a:gd name="T15" fmla="*/ 432 h 4166"/>
                <a:gd name="T16" fmla="*/ 1991 w 4069"/>
                <a:gd name="T17" fmla="*/ 173 h 4166"/>
                <a:gd name="T18" fmla="*/ 1742 w 4069"/>
                <a:gd name="T19" fmla="*/ 2221 h 4166"/>
                <a:gd name="T20" fmla="*/ 1301 w 4069"/>
                <a:gd name="T21" fmla="*/ 0 h 4166"/>
                <a:gd name="T22" fmla="*/ 971 w 4069"/>
                <a:gd name="T23" fmla="*/ 432 h 4166"/>
                <a:gd name="T24" fmla="*/ 782 w 4069"/>
                <a:gd name="T25" fmla="*/ 2608 h 4166"/>
                <a:gd name="T26" fmla="*/ 358 w 4069"/>
                <a:gd name="T27" fmla="*/ 1051 h 4166"/>
                <a:gd name="T28" fmla="*/ 115 w 4069"/>
                <a:gd name="T29" fmla="*/ 1384 h 4166"/>
                <a:gd name="T30" fmla="*/ 0 w 4069"/>
                <a:gd name="T31" fmla="*/ 2083 h 4166"/>
                <a:gd name="T32" fmla="*/ 546 w 4069"/>
                <a:gd name="T33" fmla="*/ 3338 h 4166"/>
                <a:gd name="T34" fmla="*/ 1991 w 4069"/>
                <a:gd name="T35" fmla="*/ 3338 h 4166"/>
                <a:gd name="T36" fmla="*/ 2202 w 4069"/>
                <a:gd name="T37" fmla="*/ 4166 h 4166"/>
                <a:gd name="T38" fmla="*/ 2858 w 4069"/>
                <a:gd name="T39" fmla="*/ 4058 h 4166"/>
                <a:gd name="T40" fmla="*/ 2685 w 4069"/>
                <a:gd name="T41" fmla="*/ 3255 h 4166"/>
                <a:gd name="T42" fmla="*/ 3431 w 4069"/>
                <a:gd name="T43" fmla="*/ 2673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9" h="4166">
                  <a:moveTo>
                    <a:pt x="3431" y="2673"/>
                  </a:moveTo>
                  <a:cubicBezTo>
                    <a:pt x="3731" y="2295"/>
                    <a:pt x="4069" y="1713"/>
                    <a:pt x="4069" y="1713"/>
                  </a:cubicBezTo>
                  <a:lnTo>
                    <a:pt x="3370" y="1956"/>
                  </a:lnTo>
                  <a:lnTo>
                    <a:pt x="3487" y="582"/>
                  </a:lnTo>
                  <a:lnTo>
                    <a:pt x="3125" y="432"/>
                  </a:lnTo>
                  <a:cubicBezTo>
                    <a:pt x="3125" y="432"/>
                    <a:pt x="3063" y="676"/>
                    <a:pt x="2984" y="1051"/>
                  </a:cubicBezTo>
                  <a:cubicBezTo>
                    <a:pt x="2905" y="1425"/>
                    <a:pt x="2276" y="2301"/>
                    <a:pt x="2276" y="2301"/>
                  </a:cubicBezTo>
                  <a:lnTo>
                    <a:pt x="2402" y="432"/>
                  </a:lnTo>
                  <a:lnTo>
                    <a:pt x="1991" y="173"/>
                  </a:lnTo>
                  <a:lnTo>
                    <a:pt x="1742" y="2221"/>
                  </a:lnTo>
                  <a:lnTo>
                    <a:pt x="1301" y="0"/>
                  </a:lnTo>
                  <a:lnTo>
                    <a:pt x="971" y="432"/>
                  </a:lnTo>
                  <a:lnTo>
                    <a:pt x="782" y="2608"/>
                  </a:lnTo>
                  <a:lnTo>
                    <a:pt x="358" y="1051"/>
                  </a:lnTo>
                  <a:lnTo>
                    <a:pt x="115" y="1384"/>
                  </a:lnTo>
                  <a:lnTo>
                    <a:pt x="0" y="2083"/>
                  </a:lnTo>
                  <a:cubicBezTo>
                    <a:pt x="0" y="2083"/>
                    <a:pt x="99" y="3096"/>
                    <a:pt x="546" y="3338"/>
                  </a:cubicBezTo>
                  <a:cubicBezTo>
                    <a:pt x="1151" y="3665"/>
                    <a:pt x="1991" y="3338"/>
                    <a:pt x="1991" y="3338"/>
                  </a:cubicBezTo>
                  <a:lnTo>
                    <a:pt x="2202" y="4166"/>
                  </a:lnTo>
                  <a:lnTo>
                    <a:pt x="2858" y="4058"/>
                  </a:lnTo>
                  <a:lnTo>
                    <a:pt x="2685" y="3255"/>
                  </a:lnTo>
                  <a:cubicBezTo>
                    <a:pt x="2685" y="3255"/>
                    <a:pt x="3172" y="2998"/>
                    <a:pt x="3431" y="26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40" name="Freeform 35">
              <a:extLst>
                <a:ext uri="{FF2B5EF4-FFF2-40B4-BE49-F238E27FC236}">
                  <a16:creationId xmlns:a16="http://schemas.microsoft.com/office/drawing/2014/main" id="{AFD9F7F7-AC8B-4B6D-868D-6805C1467B87}"/>
                </a:ext>
              </a:extLst>
            </p:cNvPr>
            <p:cNvSpPr>
              <a:spLocks/>
            </p:cNvSpPr>
            <p:nvPr/>
          </p:nvSpPr>
          <p:spPr bwMode="auto">
            <a:xfrm>
              <a:off x="6835775" y="4441825"/>
              <a:ext cx="1366838" cy="1522413"/>
            </a:xfrm>
            <a:custGeom>
              <a:avLst/>
              <a:gdLst>
                <a:gd name="T0" fmla="*/ 3335 w 4419"/>
                <a:gd name="T1" fmla="*/ 680 h 4922"/>
                <a:gd name="T2" fmla="*/ 3083 w 4419"/>
                <a:gd name="T3" fmla="*/ 1244 h 4922"/>
                <a:gd name="T4" fmla="*/ 2361 w 4419"/>
                <a:gd name="T5" fmla="*/ 2141 h 4922"/>
                <a:gd name="T6" fmla="*/ 2596 w 4419"/>
                <a:gd name="T7" fmla="*/ 1308 h 4922"/>
                <a:gd name="T8" fmla="*/ 2738 w 4419"/>
                <a:gd name="T9" fmla="*/ 0 h 4922"/>
                <a:gd name="T10" fmla="*/ 2337 w 4419"/>
                <a:gd name="T11" fmla="*/ 0 h 4922"/>
                <a:gd name="T12" fmla="*/ 1809 w 4419"/>
                <a:gd name="T13" fmla="*/ 1865 h 4922"/>
                <a:gd name="T14" fmla="*/ 1563 w 4419"/>
                <a:gd name="T15" fmla="*/ 118 h 4922"/>
                <a:gd name="T16" fmla="*/ 1168 w 4419"/>
                <a:gd name="T17" fmla="*/ 574 h 4922"/>
                <a:gd name="T18" fmla="*/ 891 w 4419"/>
                <a:gd name="T19" fmla="*/ 2644 h 4922"/>
                <a:gd name="T20" fmla="*/ 425 w 4419"/>
                <a:gd name="T21" fmla="*/ 1244 h 4922"/>
                <a:gd name="T22" fmla="*/ 0 w 4419"/>
                <a:gd name="T23" fmla="*/ 1322 h 4922"/>
                <a:gd name="T24" fmla="*/ 0 w 4419"/>
                <a:gd name="T25" fmla="*/ 1965 h 4922"/>
                <a:gd name="T26" fmla="*/ 539 w 4419"/>
                <a:gd name="T27" fmla="*/ 3288 h 4922"/>
                <a:gd name="T28" fmla="*/ 1892 w 4419"/>
                <a:gd name="T29" fmla="*/ 3943 h 4922"/>
                <a:gd name="T30" fmla="*/ 2337 w 4419"/>
                <a:gd name="T31" fmla="*/ 4922 h 4922"/>
                <a:gd name="T32" fmla="*/ 2655 w 4419"/>
                <a:gd name="T33" fmla="*/ 4922 h 4922"/>
                <a:gd name="T34" fmla="*/ 2596 w 4419"/>
                <a:gd name="T35" fmla="*/ 3682 h 4922"/>
                <a:gd name="T36" fmla="*/ 3558 w 4419"/>
                <a:gd name="T37" fmla="*/ 3276 h 4922"/>
                <a:gd name="T38" fmla="*/ 4419 w 4419"/>
                <a:gd name="T39" fmla="*/ 2215 h 4922"/>
                <a:gd name="T40" fmla="*/ 4231 w 4419"/>
                <a:gd name="T41" fmla="*/ 1687 h 4922"/>
                <a:gd name="T42" fmla="*/ 3133 w 4419"/>
                <a:gd name="T43" fmla="*/ 2393 h 4922"/>
                <a:gd name="T44" fmla="*/ 3661 w 4419"/>
                <a:gd name="T45" fmla="*/ 1129 h 4922"/>
                <a:gd name="T46" fmla="*/ 3335 w 4419"/>
                <a:gd name="T47" fmla="*/ 680 h 4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19" h="4922">
                  <a:moveTo>
                    <a:pt x="3335" y="680"/>
                  </a:moveTo>
                  <a:cubicBezTo>
                    <a:pt x="3335" y="680"/>
                    <a:pt x="3146" y="1057"/>
                    <a:pt x="3083" y="1244"/>
                  </a:cubicBezTo>
                  <a:cubicBezTo>
                    <a:pt x="3021" y="1430"/>
                    <a:pt x="2361" y="2141"/>
                    <a:pt x="2361" y="2141"/>
                  </a:cubicBezTo>
                  <a:cubicBezTo>
                    <a:pt x="2361" y="2141"/>
                    <a:pt x="2471" y="1670"/>
                    <a:pt x="2596" y="1308"/>
                  </a:cubicBezTo>
                  <a:cubicBezTo>
                    <a:pt x="2722" y="947"/>
                    <a:pt x="2738" y="0"/>
                    <a:pt x="2738" y="0"/>
                  </a:cubicBezTo>
                  <a:lnTo>
                    <a:pt x="2337" y="0"/>
                  </a:lnTo>
                  <a:lnTo>
                    <a:pt x="1809" y="1865"/>
                  </a:lnTo>
                  <a:lnTo>
                    <a:pt x="1563" y="118"/>
                  </a:lnTo>
                  <a:lnTo>
                    <a:pt x="1168" y="574"/>
                  </a:lnTo>
                  <a:lnTo>
                    <a:pt x="891" y="2644"/>
                  </a:lnTo>
                  <a:lnTo>
                    <a:pt x="425" y="1244"/>
                  </a:lnTo>
                  <a:lnTo>
                    <a:pt x="0" y="1322"/>
                  </a:lnTo>
                  <a:lnTo>
                    <a:pt x="0" y="1965"/>
                  </a:lnTo>
                  <a:cubicBezTo>
                    <a:pt x="0" y="2325"/>
                    <a:pt x="221" y="2958"/>
                    <a:pt x="539" y="3288"/>
                  </a:cubicBezTo>
                  <a:cubicBezTo>
                    <a:pt x="878" y="3640"/>
                    <a:pt x="1892" y="3943"/>
                    <a:pt x="1892" y="3943"/>
                  </a:cubicBezTo>
                  <a:lnTo>
                    <a:pt x="2337" y="4922"/>
                  </a:lnTo>
                  <a:lnTo>
                    <a:pt x="2655" y="4922"/>
                  </a:lnTo>
                  <a:lnTo>
                    <a:pt x="2596" y="3682"/>
                  </a:lnTo>
                  <a:cubicBezTo>
                    <a:pt x="2596" y="3682"/>
                    <a:pt x="3055" y="3613"/>
                    <a:pt x="3558" y="3276"/>
                  </a:cubicBezTo>
                  <a:cubicBezTo>
                    <a:pt x="4086" y="2921"/>
                    <a:pt x="4419" y="2215"/>
                    <a:pt x="4419" y="2215"/>
                  </a:cubicBezTo>
                  <a:lnTo>
                    <a:pt x="4231" y="1687"/>
                  </a:lnTo>
                  <a:lnTo>
                    <a:pt x="3133" y="2393"/>
                  </a:lnTo>
                  <a:lnTo>
                    <a:pt x="3661" y="1129"/>
                  </a:lnTo>
                  <a:lnTo>
                    <a:pt x="3335" y="6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grpSp>
    </p:spTree>
    <p:extLst>
      <p:ext uri="{BB962C8B-B14F-4D97-AF65-F5344CB8AC3E}">
        <p14:creationId xmlns:p14="http://schemas.microsoft.com/office/powerpoint/2010/main" val="23737529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Otsikko ja sisältö">
    <p:bg>
      <p:bgPr>
        <a:solidFill>
          <a:srgbClr val="FFBEC8"/>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D9A27AD9-3C8B-4E20-8EFE-5B5E25F5B75D}" type="datetime1">
              <a:rPr lang="fi-FI" smtClean="0"/>
              <a:t>13.5.2025</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6128501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FFBEC8"/>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FF5131C8-099E-43E4-A95B-326F02E1823B}" type="datetime1">
              <a:rPr lang="fi-FI" smtClean="0"/>
              <a:t>13.5.2025</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2996554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solidFill>
          <a:srgbClr val="FFBEC8"/>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1D8FC-C0AE-4337-8075-6DB77EBFE98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089760C-F2A2-4795-B622-79B1947D07F0}"/>
              </a:ext>
            </a:extLst>
          </p:cNvPr>
          <p:cNvSpPr>
            <a:spLocks noGrp="1"/>
          </p:cNvSpPr>
          <p:nvPr>
            <p:ph sz="half" idx="1"/>
          </p:nvPr>
        </p:nvSpPr>
        <p:spPr>
          <a:xfrm>
            <a:off x="586800" y="1915200"/>
            <a:ext cx="5181600" cy="4262400"/>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2EBB5779-C5B3-4ACE-8819-391AE287F708}"/>
              </a:ext>
            </a:extLst>
          </p:cNvPr>
          <p:cNvSpPr>
            <a:spLocks noGrp="1"/>
          </p:cNvSpPr>
          <p:nvPr>
            <p:ph sz="half" idx="2"/>
          </p:nvPr>
        </p:nvSpPr>
        <p:spPr>
          <a:xfrm>
            <a:off x="6172200" y="1915200"/>
            <a:ext cx="5181600" cy="4262400"/>
          </a:xfrm>
        </p:spPr>
        <p:txBody>
          <a:bodyPr/>
          <a:lstStyle>
            <a:lvl1pPr>
              <a:defRPr sz="20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B0680D1F-ACFD-498D-B9E2-63A2AAB24B1F}"/>
              </a:ext>
            </a:extLst>
          </p:cNvPr>
          <p:cNvSpPr>
            <a:spLocks noGrp="1"/>
          </p:cNvSpPr>
          <p:nvPr>
            <p:ph type="dt" sz="half" idx="10"/>
          </p:nvPr>
        </p:nvSpPr>
        <p:spPr/>
        <p:txBody>
          <a:bodyPr/>
          <a:lstStyle/>
          <a:p>
            <a:fld id="{025E8EC6-E0FD-4DA2-8719-9A1BC0E2309E}" type="datetime1">
              <a:rPr lang="fi-FI" smtClean="0"/>
              <a:t>13.5.2025</a:t>
            </a:fld>
            <a:endParaRPr lang="fi-FI" dirty="0"/>
          </a:p>
        </p:txBody>
      </p:sp>
      <p:sp>
        <p:nvSpPr>
          <p:cNvPr id="6" name="Alatunnisteen paikkamerkki 5">
            <a:extLst>
              <a:ext uri="{FF2B5EF4-FFF2-40B4-BE49-F238E27FC236}">
                <a16:creationId xmlns:a16="http://schemas.microsoft.com/office/drawing/2014/main" id="{D9EECDDD-CF1C-4F55-B770-8054BFAF15D7}"/>
              </a:ext>
            </a:extLst>
          </p:cNvPr>
          <p:cNvSpPr>
            <a:spLocks noGrp="1"/>
          </p:cNvSpPr>
          <p:nvPr>
            <p:ph type="ftr" sz="quarter" idx="11"/>
          </p:nvPr>
        </p:nvSpPr>
        <p:spPr/>
        <p:txBody>
          <a:bodyPr/>
          <a:lstStyle/>
          <a:p>
            <a:r>
              <a:rPr lang="fi-FI" dirty="0"/>
              <a:t>ESITYKSEN NIMI</a:t>
            </a:r>
          </a:p>
        </p:txBody>
      </p:sp>
      <p:sp>
        <p:nvSpPr>
          <p:cNvPr id="7" name="Dian numeron paikkamerkki 6">
            <a:extLst>
              <a:ext uri="{FF2B5EF4-FFF2-40B4-BE49-F238E27FC236}">
                <a16:creationId xmlns:a16="http://schemas.microsoft.com/office/drawing/2014/main" id="{849C6FC8-13F5-405A-95DD-B19DB2FF67A1}"/>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16860346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FFBEC8"/>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1D8FC-C0AE-4337-8075-6DB77EBFE98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089760C-F2A2-4795-B622-79B1947D07F0}"/>
              </a:ext>
            </a:extLst>
          </p:cNvPr>
          <p:cNvSpPr>
            <a:spLocks noGrp="1"/>
          </p:cNvSpPr>
          <p:nvPr>
            <p:ph sz="half" idx="1"/>
          </p:nvPr>
        </p:nvSpPr>
        <p:spPr>
          <a:xfrm>
            <a:off x="586800" y="2541494"/>
            <a:ext cx="5181600" cy="3636106"/>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2EBB5779-C5B3-4ACE-8819-391AE287F708}"/>
              </a:ext>
            </a:extLst>
          </p:cNvPr>
          <p:cNvSpPr>
            <a:spLocks noGrp="1"/>
          </p:cNvSpPr>
          <p:nvPr>
            <p:ph sz="half" idx="2"/>
          </p:nvPr>
        </p:nvSpPr>
        <p:spPr>
          <a:xfrm>
            <a:off x="6172200" y="2541494"/>
            <a:ext cx="5181600" cy="3636106"/>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B0680D1F-ACFD-498D-B9E2-63A2AAB24B1F}"/>
              </a:ext>
            </a:extLst>
          </p:cNvPr>
          <p:cNvSpPr>
            <a:spLocks noGrp="1"/>
          </p:cNvSpPr>
          <p:nvPr>
            <p:ph type="dt" sz="half" idx="10"/>
          </p:nvPr>
        </p:nvSpPr>
        <p:spPr/>
        <p:txBody>
          <a:bodyPr/>
          <a:lstStyle/>
          <a:p>
            <a:fld id="{8B5ADF10-4B3B-4BB3-850A-0015145F808D}" type="datetime1">
              <a:rPr lang="fi-FI" smtClean="0"/>
              <a:t>13.5.2025</a:t>
            </a:fld>
            <a:endParaRPr lang="fi-FI" dirty="0"/>
          </a:p>
        </p:txBody>
      </p:sp>
      <p:sp>
        <p:nvSpPr>
          <p:cNvPr id="6" name="Alatunnisteen paikkamerkki 5">
            <a:extLst>
              <a:ext uri="{FF2B5EF4-FFF2-40B4-BE49-F238E27FC236}">
                <a16:creationId xmlns:a16="http://schemas.microsoft.com/office/drawing/2014/main" id="{D9EECDDD-CF1C-4F55-B770-8054BFAF15D7}"/>
              </a:ext>
            </a:extLst>
          </p:cNvPr>
          <p:cNvSpPr>
            <a:spLocks noGrp="1"/>
          </p:cNvSpPr>
          <p:nvPr>
            <p:ph type="ftr" sz="quarter" idx="11"/>
          </p:nvPr>
        </p:nvSpPr>
        <p:spPr/>
        <p:txBody>
          <a:bodyPr/>
          <a:lstStyle/>
          <a:p>
            <a:r>
              <a:rPr lang="fi-FI" dirty="0"/>
              <a:t>ESITYKSEN NIMI</a:t>
            </a:r>
          </a:p>
        </p:txBody>
      </p:sp>
      <p:sp>
        <p:nvSpPr>
          <p:cNvPr id="7" name="Dian numeron paikkamerkki 6">
            <a:extLst>
              <a:ext uri="{FF2B5EF4-FFF2-40B4-BE49-F238E27FC236}">
                <a16:creationId xmlns:a16="http://schemas.microsoft.com/office/drawing/2014/main" id="{849C6FC8-13F5-405A-95DD-B19DB2FF67A1}"/>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8" name="Tekstin paikkamerkki 2">
            <a:extLst>
              <a:ext uri="{FF2B5EF4-FFF2-40B4-BE49-F238E27FC236}">
                <a16:creationId xmlns:a16="http://schemas.microsoft.com/office/drawing/2014/main" id="{126129B6-3798-412C-95B9-FA671E4F8895}"/>
              </a:ext>
            </a:extLst>
          </p:cNvPr>
          <p:cNvSpPr>
            <a:spLocks noGrp="1"/>
          </p:cNvSpPr>
          <p:nvPr>
            <p:ph type="body" idx="13"/>
          </p:nvPr>
        </p:nvSpPr>
        <p:spPr>
          <a:xfrm>
            <a:off x="586800" y="1915199"/>
            <a:ext cx="5181600" cy="5898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9" name="Tekstin paikkamerkki 4">
            <a:extLst>
              <a:ext uri="{FF2B5EF4-FFF2-40B4-BE49-F238E27FC236}">
                <a16:creationId xmlns:a16="http://schemas.microsoft.com/office/drawing/2014/main" id="{28707815-6EE0-48C7-AA20-B64E690CC007}"/>
              </a:ext>
            </a:extLst>
          </p:cNvPr>
          <p:cNvSpPr>
            <a:spLocks noGrp="1"/>
          </p:cNvSpPr>
          <p:nvPr>
            <p:ph type="body" sz="quarter" idx="3"/>
          </p:nvPr>
        </p:nvSpPr>
        <p:spPr>
          <a:xfrm>
            <a:off x="6172200" y="1915199"/>
            <a:ext cx="5183188" cy="5898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38651881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
    <p:bg>
      <p:bgPr>
        <a:solidFill>
          <a:srgbClr val="FFBEC8"/>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87188" y="535454"/>
            <a:ext cx="5706036"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a:xfrm>
            <a:off x="587189" y="1913965"/>
            <a:ext cx="5706036" cy="4262998"/>
          </a:xfrm>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C5AEA7DB-D193-4AD2-BC53-3E6F3E9B3E49}" type="datetime1">
              <a:rPr lang="fi-FI" smtClean="0"/>
              <a:t>13.5.2025</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6804025" y="0"/>
            <a:ext cx="538797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lvl1pPr>
          </a:lstStyle>
          <a:p>
            <a:pPr lvl="0"/>
            <a:r>
              <a:rPr lang="fi-FI" dirty="0"/>
              <a:t> </a:t>
            </a:r>
          </a:p>
        </p:txBody>
      </p:sp>
    </p:spTree>
    <p:extLst>
      <p:ext uri="{BB962C8B-B14F-4D97-AF65-F5344CB8AC3E}">
        <p14:creationId xmlns:p14="http://schemas.microsoft.com/office/powerpoint/2010/main" val="24075891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uvatekstillinen kuva 2">
    <p:bg>
      <p:bgPr>
        <a:solidFill>
          <a:srgbClr val="FFBEC8"/>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992905" y="535454"/>
            <a:ext cx="5136777"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a:xfrm>
            <a:off x="5992906" y="1913965"/>
            <a:ext cx="5706036" cy="4262998"/>
          </a:xfrm>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6D912A5D-88D1-4E7C-A327-49BCE4B5D71E}" type="datetime1">
              <a:rPr lang="fi-FI" smtClean="0"/>
              <a:t>13.5.2025</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0" y="0"/>
            <a:ext cx="5387975" cy="6858000"/>
          </a:xfrm>
          <a:solidFill>
            <a:schemeClr val="bg1">
              <a:lumMod val="95000"/>
            </a:schemeClr>
          </a:solidFill>
        </p:spPr>
        <p:txBody>
          <a:bodyPr anchor="ctr" anchorCtr="0"/>
          <a:lstStyle>
            <a:lvl1pPr marL="0" indent="0" algn="ctr">
              <a:buNone/>
              <a:defRPr sz="1600" b="1" i="1"/>
            </a:lvl1pPr>
          </a:lstStyle>
          <a:p>
            <a:endParaRPr lang="fi-FI" dirty="0"/>
          </a:p>
        </p:txBody>
      </p:sp>
    </p:spTree>
    <p:extLst>
      <p:ext uri="{BB962C8B-B14F-4D97-AF65-F5344CB8AC3E}">
        <p14:creationId xmlns:p14="http://schemas.microsoft.com/office/powerpoint/2010/main" val="31894942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Nosto ja kuva">
    <p:bg>
      <p:bgPr>
        <a:solidFill>
          <a:srgbClr val="FFBEC8"/>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87188" y="535454"/>
            <a:ext cx="4409587" cy="4439958"/>
          </a:xfrm>
        </p:spPr>
        <p:txBody>
          <a:bodyPr/>
          <a:lstStyle>
            <a:lvl1pPr>
              <a:defRPr sz="45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6EF9AB82-290C-4D84-A498-6FE4B4492AA6}" type="datetime1">
              <a:rPr lang="fi-FI" smtClean="0"/>
              <a:t>13.5.2025</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5387975" y="0"/>
            <a:ext cx="680402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lvl1pPr>
          </a:lstStyle>
          <a:p>
            <a:pPr lvl="0"/>
            <a:r>
              <a:rPr lang="fi-FI" dirty="0"/>
              <a:t> </a:t>
            </a:r>
          </a:p>
        </p:txBody>
      </p:sp>
    </p:spTree>
    <p:extLst>
      <p:ext uri="{BB962C8B-B14F-4D97-AF65-F5344CB8AC3E}">
        <p14:creationId xmlns:p14="http://schemas.microsoft.com/office/powerpoint/2010/main" val="953085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dia kuvalla 4">
    <p:bg>
      <p:bgPr>
        <a:solidFill>
          <a:srgbClr val="FFB25B"/>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dirty="0"/>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EF66433E-C569-479F-8885-634A554EBEDF}" type="datetime1">
              <a:rPr lang="fi-FI" smtClean="0"/>
              <a:t>13.5.2025</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dirty="0"/>
              <a:t>Lisää kuva napsauttamalla kuvaketta</a:t>
            </a:r>
          </a:p>
        </p:txBody>
      </p:sp>
    </p:spTree>
    <p:extLst>
      <p:ext uri="{BB962C8B-B14F-4D97-AF65-F5344CB8AC3E}">
        <p14:creationId xmlns:p14="http://schemas.microsoft.com/office/powerpoint/2010/main" val="4031993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Nosto ja kuva 2">
    <p:bg>
      <p:bgPr>
        <a:solidFill>
          <a:srgbClr val="FFBEC8"/>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0" y="0"/>
            <a:ext cx="680402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7360023" y="1687418"/>
            <a:ext cx="4409587" cy="4439958"/>
          </a:xfrm>
        </p:spPr>
        <p:txBody>
          <a:bodyPr anchor="b" anchorCtr="0"/>
          <a:lstStyle>
            <a:lvl1pPr>
              <a:defRPr sz="45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lvl1pPr>
              <a:defRPr>
                <a:solidFill>
                  <a:schemeClr val="tx1"/>
                </a:solidFill>
              </a:defRPr>
            </a:lvl1pPr>
          </a:lstStyle>
          <a:p>
            <a:fld id="{9687D51F-669F-469E-A5E4-058BAA894C08}" type="datetime1">
              <a:rPr lang="fi-FI" smtClean="0"/>
              <a:t>13.5.2025</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lvl1pPr>
              <a:defRPr>
                <a:solidFill>
                  <a:schemeClr val="bg1"/>
                </a:solidFill>
              </a:defRPr>
            </a:lvl1p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lvl1pPr>
              <a:defRPr>
                <a:solidFill>
                  <a:schemeClr val="tx1"/>
                </a:solidFill>
              </a:defRPr>
            </a:lvl1pPr>
          </a:lstStyle>
          <a:p>
            <a:fld id="{6ACDE00E-3FBE-42A6-9516-DD8C59D4ADE8}" type="slidenum">
              <a:rPr lang="fi-FI" smtClean="0"/>
              <a:pPr/>
              <a:t>‹#›</a:t>
            </a:fld>
            <a:endParaRPr lang="fi-FI" dirty="0"/>
          </a:p>
        </p:txBody>
      </p:sp>
    </p:spTree>
    <p:extLst>
      <p:ext uri="{BB962C8B-B14F-4D97-AF65-F5344CB8AC3E}">
        <p14:creationId xmlns:p14="http://schemas.microsoft.com/office/powerpoint/2010/main" val="195571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san ylätunniste">
    <p:bg>
      <p:bgPr>
        <a:solidFill>
          <a:srgbClr val="FFBEC8"/>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FEF190-8115-4694-B383-DF2B8DD796E2}"/>
              </a:ext>
            </a:extLst>
          </p:cNvPr>
          <p:cNvSpPr>
            <a:spLocks noGrp="1"/>
          </p:cNvSpPr>
          <p:nvPr>
            <p:ph type="title"/>
          </p:nvPr>
        </p:nvSpPr>
        <p:spPr>
          <a:xfrm>
            <a:off x="831850" y="1407459"/>
            <a:ext cx="10515600" cy="4208929"/>
          </a:xfrm>
        </p:spPr>
        <p:txBody>
          <a:bodyPr anchor="ctr" anchorCtr="0">
            <a:noAutofit/>
          </a:bodyPr>
          <a:lstStyle>
            <a:lvl1pPr algn="ctr">
              <a:defRPr sz="80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F3B537B9-2D40-457C-9BCB-8365DC1A0D63}"/>
              </a:ext>
            </a:extLst>
          </p:cNvPr>
          <p:cNvSpPr>
            <a:spLocks noGrp="1"/>
          </p:cNvSpPr>
          <p:nvPr>
            <p:ph type="dt" sz="half" idx="10"/>
          </p:nvPr>
        </p:nvSpPr>
        <p:spPr/>
        <p:txBody>
          <a:bodyPr/>
          <a:lstStyle>
            <a:lvl1pPr>
              <a:defRPr>
                <a:solidFill>
                  <a:schemeClr val="tx1"/>
                </a:solidFill>
              </a:defRPr>
            </a:lvl1pPr>
          </a:lstStyle>
          <a:p>
            <a:fld id="{7D7E5538-544A-4B82-A33D-8D6921FC40E9}" type="datetime1">
              <a:rPr lang="fi-FI" smtClean="0"/>
              <a:t>13.5.2025</a:t>
            </a:fld>
            <a:endParaRPr lang="fi-FI" dirty="0"/>
          </a:p>
        </p:txBody>
      </p:sp>
      <p:sp>
        <p:nvSpPr>
          <p:cNvPr id="5" name="Alatunnisteen paikkamerkki 4">
            <a:extLst>
              <a:ext uri="{FF2B5EF4-FFF2-40B4-BE49-F238E27FC236}">
                <a16:creationId xmlns:a16="http://schemas.microsoft.com/office/drawing/2014/main" id="{EF0304B8-9097-4FA3-8832-A832CBE44DB1}"/>
              </a:ext>
            </a:extLst>
          </p:cNvPr>
          <p:cNvSpPr>
            <a:spLocks noGrp="1"/>
          </p:cNvSpPr>
          <p:nvPr>
            <p:ph type="ftr" sz="quarter" idx="11"/>
          </p:nvPr>
        </p:nvSpPr>
        <p:spPr/>
        <p:txBody>
          <a:bodyPr/>
          <a:lstStyle>
            <a:lvl1pPr>
              <a:defRPr>
                <a:solidFill>
                  <a:schemeClr val="tx1"/>
                </a:solidFill>
              </a:defRPr>
            </a:lvl1pPr>
          </a:lstStyle>
          <a:p>
            <a:r>
              <a:rPr lang="fi-FI" dirty="0"/>
              <a:t>ESITYKSEN NIMI</a:t>
            </a:r>
          </a:p>
        </p:txBody>
      </p:sp>
      <p:sp>
        <p:nvSpPr>
          <p:cNvPr id="6" name="Dian numeron paikkamerkki 5">
            <a:extLst>
              <a:ext uri="{FF2B5EF4-FFF2-40B4-BE49-F238E27FC236}">
                <a16:creationId xmlns:a16="http://schemas.microsoft.com/office/drawing/2014/main" id="{387C9833-AC06-4C7E-86FE-D300F5172842}"/>
              </a:ext>
            </a:extLst>
          </p:cNvPr>
          <p:cNvSpPr>
            <a:spLocks noGrp="1"/>
          </p:cNvSpPr>
          <p:nvPr>
            <p:ph type="sldNum" sz="quarter" idx="12"/>
          </p:nvPr>
        </p:nvSpPr>
        <p:spPr/>
        <p:txBody>
          <a:bodyPr/>
          <a:lstStyle>
            <a:lvl1pPr>
              <a:defRPr>
                <a:solidFill>
                  <a:schemeClr val="tx1"/>
                </a:solidFill>
              </a:defRPr>
            </a:lvl1pPr>
          </a:lstStyle>
          <a:p>
            <a:fld id="{6ACDE00E-3FBE-42A6-9516-DD8C59D4ADE8}" type="slidenum">
              <a:rPr lang="fi-FI" smtClean="0"/>
              <a:pPr/>
              <a:t>‹#›</a:t>
            </a:fld>
            <a:endParaRPr lang="fi-FI" dirty="0"/>
          </a:p>
        </p:txBody>
      </p:sp>
    </p:spTree>
    <p:extLst>
      <p:ext uri="{BB962C8B-B14F-4D97-AF65-F5344CB8AC3E}">
        <p14:creationId xmlns:p14="http://schemas.microsoft.com/office/powerpoint/2010/main" val="2983398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FFBEC8"/>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767DB4-D344-4FE7-A2E3-2C418EC4F8A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E1DB22FB-2950-495C-9DDE-FCF25CA2DAE6}"/>
              </a:ext>
            </a:extLst>
          </p:cNvPr>
          <p:cNvSpPr>
            <a:spLocks noGrp="1"/>
          </p:cNvSpPr>
          <p:nvPr>
            <p:ph type="dt" sz="half" idx="10"/>
          </p:nvPr>
        </p:nvSpPr>
        <p:spPr/>
        <p:txBody>
          <a:bodyPr/>
          <a:lstStyle/>
          <a:p>
            <a:fld id="{ECD68A36-B24A-47DD-9EE6-B60895AAE2C1}" type="datetime1">
              <a:rPr lang="fi-FI" smtClean="0"/>
              <a:t>13.5.2025</a:t>
            </a:fld>
            <a:endParaRPr lang="fi-FI" dirty="0"/>
          </a:p>
        </p:txBody>
      </p:sp>
      <p:sp>
        <p:nvSpPr>
          <p:cNvPr id="4" name="Alatunnisteen paikkamerkki 3">
            <a:extLst>
              <a:ext uri="{FF2B5EF4-FFF2-40B4-BE49-F238E27FC236}">
                <a16:creationId xmlns:a16="http://schemas.microsoft.com/office/drawing/2014/main" id="{62085A63-D53E-4B17-85D1-CC00F9CDE0DE}"/>
              </a:ext>
            </a:extLst>
          </p:cNvPr>
          <p:cNvSpPr>
            <a:spLocks noGrp="1"/>
          </p:cNvSpPr>
          <p:nvPr>
            <p:ph type="ftr" sz="quarter" idx="11"/>
          </p:nvPr>
        </p:nvSpPr>
        <p:spPr/>
        <p:txBody>
          <a:bodyPr/>
          <a:lstStyle/>
          <a:p>
            <a:r>
              <a:rPr lang="fi-FI" dirty="0"/>
              <a:t>ESITYKSEN NIMI</a:t>
            </a:r>
          </a:p>
        </p:txBody>
      </p:sp>
      <p:sp>
        <p:nvSpPr>
          <p:cNvPr id="5" name="Dian numeron paikkamerkki 4">
            <a:extLst>
              <a:ext uri="{FF2B5EF4-FFF2-40B4-BE49-F238E27FC236}">
                <a16:creationId xmlns:a16="http://schemas.microsoft.com/office/drawing/2014/main" id="{94975E57-544E-4DBD-AB85-D79A8F4DBDFB}"/>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5562436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Lopetus">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3794" y="1447788"/>
            <a:ext cx="4472534" cy="1143012"/>
          </a:xfrm>
        </p:spPr>
        <p:txBody>
          <a:bodyPr anchor="b" anchorCtr="0"/>
          <a:lstStyle>
            <a:lvl1pPr>
              <a:lnSpc>
                <a:spcPct val="95000"/>
              </a:lnSpc>
              <a:defRPr sz="2500" b="1"/>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96ABBB3-413B-4AA3-87CB-0B34D19F1688}"/>
              </a:ext>
            </a:extLst>
          </p:cNvPr>
          <p:cNvSpPr>
            <a:spLocks noGrp="1"/>
          </p:cNvSpPr>
          <p:nvPr>
            <p:ph type="body" sz="quarter" idx="13"/>
          </p:nvPr>
        </p:nvSpPr>
        <p:spPr>
          <a:xfrm>
            <a:off x="887414" y="2820987"/>
            <a:ext cx="4472534" cy="1557337"/>
          </a:xfrm>
        </p:spPr>
        <p:txBody>
          <a:bodyPr/>
          <a:lstStyle>
            <a:lvl1pPr marL="0" indent="0">
              <a:lnSpc>
                <a:spcPct val="105000"/>
              </a:lnSpc>
              <a:spcBef>
                <a:spcPts val="0"/>
              </a:spcBef>
              <a:buNone/>
              <a:defRPr sz="1600"/>
            </a:lvl1pPr>
            <a:lvl2pPr marL="180975" indent="0">
              <a:buNone/>
              <a:defRPr/>
            </a:lvl2pPr>
          </a:lstStyle>
          <a:p>
            <a:pPr lvl="0"/>
            <a:r>
              <a:rPr lang="fi-FI"/>
              <a:t>Muokkaa tekstin perustyylejä napsauttamalla</a:t>
            </a:r>
          </a:p>
        </p:txBody>
      </p:sp>
      <p:sp>
        <p:nvSpPr>
          <p:cNvPr id="6" name="Tekstiruutu 5">
            <a:extLst>
              <a:ext uri="{FF2B5EF4-FFF2-40B4-BE49-F238E27FC236}">
                <a16:creationId xmlns:a16="http://schemas.microsoft.com/office/drawing/2014/main" id="{F72C036F-DDD5-4BA5-A2CC-00E6DD4B887B}"/>
              </a:ext>
            </a:extLst>
          </p:cNvPr>
          <p:cNvSpPr txBox="1"/>
          <p:nvPr userDrawn="1"/>
        </p:nvSpPr>
        <p:spPr>
          <a:xfrm>
            <a:off x="895927" y="5832763"/>
            <a:ext cx="4050145" cy="153888"/>
          </a:xfrm>
          <a:prstGeom prst="rect">
            <a:avLst/>
          </a:prstGeom>
          <a:noFill/>
        </p:spPr>
        <p:txBody>
          <a:bodyPr wrap="square" lIns="0" tIns="0" rIns="0" bIns="0" rtlCol="0">
            <a:spAutoFit/>
          </a:bodyPr>
          <a:lstStyle/>
          <a:p>
            <a:r>
              <a:rPr lang="fi-FI" sz="1000" spc="0" baseline="0" dirty="0"/>
              <a:t>Aleksanterinkatu 7, Helsinki | PL 35, FI-00023 Valtioneuvosto | ym.fi</a:t>
            </a:r>
          </a:p>
        </p:txBody>
      </p:sp>
      <p:pic>
        <p:nvPicPr>
          <p:cNvPr id="7" name="Kuva 6">
            <a:extLst>
              <a:ext uri="{FF2B5EF4-FFF2-40B4-BE49-F238E27FC236}">
                <a16:creationId xmlns:a16="http://schemas.microsoft.com/office/drawing/2014/main" id="{57713E97-BD14-4CBA-B9A7-8D1F17CA2BD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grpSp>
        <p:nvGrpSpPr>
          <p:cNvPr id="8" name="Ryhmä 7">
            <a:extLst>
              <a:ext uri="{FF2B5EF4-FFF2-40B4-BE49-F238E27FC236}">
                <a16:creationId xmlns:a16="http://schemas.microsoft.com/office/drawing/2014/main" id="{201F22C6-9E0C-4B9F-BEC7-0F50A5CF7CC6}"/>
              </a:ext>
              <a:ext uri="{C183D7F6-B498-43B3-948B-1728B52AA6E4}">
                <adec:decorative xmlns:adec="http://schemas.microsoft.com/office/drawing/2017/decorative" val="1"/>
              </a:ext>
            </a:extLst>
          </p:cNvPr>
          <p:cNvGrpSpPr/>
          <p:nvPr userDrawn="1"/>
        </p:nvGrpSpPr>
        <p:grpSpPr>
          <a:xfrm>
            <a:off x="6056313" y="163513"/>
            <a:ext cx="6121399" cy="6681787"/>
            <a:chOff x="6056313" y="163513"/>
            <a:chExt cx="6121399" cy="6681787"/>
          </a:xfrm>
        </p:grpSpPr>
        <p:sp>
          <p:nvSpPr>
            <p:cNvPr id="9" name="Freeform 5">
              <a:extLst>
                <a:ext uri="{FF2B5EF4-FFF2-40B4-BE49-F238E27FC236}">
                  <a16:creationId xmlns:a16="http://schemas.microsoft.com/office/drawing/2014/main" id="{8283AA95-D6CF-4AA1-8EF5-42C325091E8D}"/>
                </a:ext>
              </a:extLst>
            </p:cNvPr>
            <p:cNvSpPr>
              <a:spLocks/>
            </p:cNvSpPr>
            <p:nvPr userDrawn="1"/>
          </p:nvSpPr>
          <p:spPr bwMode="auto">
            <a:xfrm>
              <a:off x="9040813" y="3278188"/>
              <a:ext cx="2571750" cy="2559050"/>
            </a:xfrm>
            <a:custGeom>
              <a:avLst/>
              <a:gdLst>
                <a:gd name="T0" fmla="*/ 8 w 7143"/>
                <a:gd name="T1" fmla="*/ 3300 h 7105"/>
                <a:gd name="T2" fmla="*/ 77 w 7143"/>
                <a:gd name="T3" fmla="*/ 4379 h 7105"/>
                <a:gd name="T4" fmla="*/ 1107 w 7143"/>
                <a:gd name="T5" fmla="*/ 6356 h 7105"/>
                <a:gd name="T6" fmla="*/ 3199 w 7143"/>
                <a:gd name="T7" fmla="*/ 7105 h 7105"/>
                <a:gd name="T8" fmla="*/ 3204 w 7143"/>
                <a:gd name="T9" fmla="*/ 7105 h 7105"/>
                <a:gd name="T10" fmla="*/ 4040 w 7143"/>
                <a:gd name="T11" fmla="*/ 7003 h 7105"/>
                <a:gd name="T12" fmla="*/ 4960 w 7143"/>
                <a:gd name="T13" fmla="*/ 6645 h 7105"/>
                <a:gd name="T14" fmla="*/ 5643 w 7143"/>
                <a:gd name="T15" fmla="*/ 6190 h 7105"/>
                <a:gd name="T16" fmla="*/ 7096 w 7143"/>
                <a:gd name="T17" fmla="*/ 3420 h 7105"/>
                <a:gd name="T18" fmla="*/ 7143 w 7143"/>
                <a:gd name="T19" fmla="*/ 2615 h 7105"/>
                <a:gd name="T20" fmla="*/ 7143 w 7143"/>
                <a:gd name="T21" fmla="*/ 2585 h 7105"/>
                <a:gd name="T22" fmla="*/ 7141 w 7143"/>
                <a:gd name="T23" fmla="*/ 2442 h 7105"/>
                <a:gd name="T24" fmla="*/ 6559 w 7143"/>
                <a:gd name="T25" fmla="*/ 673 h 7105"/>
                <a:gd name="T26" fmla="*/ 5077 w 7143"/>
                <a:gd name="T27" fmla="*/ 103 h 7105"/>
                <a:gd name="T28" fmla="*/ 3099 w 7143"/>
                <a:gd name="T29" fmla="*/ 9 h 7105"/>
                <a:gd name="T30" fmla="*/ 851 w 7143"/>
                <a:gd name="T31" fmla="*/ 337 h 7105"/>
                <a:gd name="T32" fmla="*/ 269 w 7143"/>
                <a:gd name="T33" fmla="*/ 880 h 7105"/>
                <a:gd name="T34" fmla="*/ 0 w 7143"/>
                <a:gd name="T35" fmla="*/ 2442 h 7105"/>
                <a:gd name="T36" fmla="*/ 0 w 7143"/>
                <a:gd name="T37" fmla="*/ 2475 h 7105"/>
                <a:gd name="T38" fmla="*/ 4 w 7143"/>
                <a:gd name="T39" fmla="*/ 2812 h 7105"/>
                <a:gd name="T40" fmla="*/ 8 w 7143"/>
                <a:gd name="T41" fmla="*/ 3300 h 7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3" h="7105">
                  <a:moveTo>
                    <a:pt x="8" y="3300"/>
                  </a:moveTo>
                  <a:cubicBezTo>
                    <a:pt x="11" y="3661"/>
                    <a:pt x="18" y="4024"/>
                    <a:pt x="77" y="4379"/>
                  </a:cubicBezTo>
                  <a:cubicBezTo>
                    <a:pt x="198" y="5107"/>
                    <a:pt x="508" y="5832"/>
                    <a:pt x="1107" y="6356"/>
                  </a:cubicBezTo>
                  <a:cubicBezTo>
                    <a:pt x="1670" y="6847"/>
                    <a:pt x="2425" y="7105"/>
                    <a:pt x="3199" y="7105"/>
                  </a:cubicBezTo>
                  <a:lnTo>
                    <a:pt x="3204" y="7105"/>
                  </a:lnTo>
                  <a:cubicBezTo>
                    <a:pt x="3483" y="7105"/>
                    <a:pt x="3765" y="7071"/>
                    <a:pt x="4040" y="7003"/>
                  </a:cubicBezTo>
                  <a:cubicBezTo>
                    <a:pt x="4364" y="6922"/>
                    <a:pt x="4673" y="6800"/>
                    <a:pt x="4960" y="6645"/>
                  </a:cubicBezTo>
                  <a:cubicBezTo>
                    <a:pt x="5204" y="6513"/>
                    <a:pt x="5432" y="6360"/>
                    <a:pt x="5643" y="6190"/>
                  </a:cubicBezTo>
                  <a:cubicBezTo>
                    <a:pt x="6574" y="5442"/>
                    <a:pt x="6970" y="4505"/>
                    <a:pt x="7096" y="3420"/>
                  </a:cubicBezTo>
                  <a:cubicBezTo>
                    <a:pt x="7127" y="3153"/>
                    <a:pt x="7143" y="2884"/>
                    <a:pt x="7143" y="2615"/>
                  </a:cubicBezTo>
                  <a:lnTo>
                    <a:pt x="7143" y="2585"/>
                  </a:lnTo>
                  <a:cubicBezTo>
                    <a:pt x="7143" y="2537"/>
                    <a:pt x="7142" y="2490"/>
                    <a:pt x="7141" y="2442"/>
                  </a:cubicBezTo>
                  <a:cubicBezTo>
                    <a:pt x="7128" y="1830"/>
                    <a:pt x="7029" y="1151"/>
                    <a:pt x="6559" y="673"/>
                  </a:cubicBezTo>
                  <a:cubicBezTo>
                    <a:pt x="6171" y="279"/>
                    <a:pt x="5606" y="160"/>
                    <a:pt x="5077" y="103"/>
                  </a:cubicBezTo>
                  <a:cubicBezTo>
                    <a:pt x="4420" y="33"/>
                    <a:pt x="3759" y="0"/>
                    <a:pt x="3099" y="9"/>
                  </a:cubicBezTo>
                  <a:cubicBezTo>
                    <a:pt x="2366" y="20"/>
                    <a:pt x="1526" y="15"/>
                    <a:pt x="851" y="337"/>
                  </a:cubicBezTo>
                  <a:cubicBezTo>
                    <a:pt x="595" y="459"/>
                    <a:pt x="385" y="642"/>
                    <a:pt x="269" y="880"/>
                  </a:cubicBezTo>
                  <a:cubicBezTo>
                    <a:pt x="41" y="1347"/>
                    <a:pt x="1" y="1916"/>
                    <a:pt x="0" y="2442"/>
                  </a:cubicBezTo>
                  <a:lnTo>
                    <a:pt x="0" y="2475"/>
                  </a:lnTo>
                  <a:cubicBezTo>
                    <a:pt x="0" y="2590"/>
                    <a:pt x="2" y="2702"/>
                    <a:pt x="4" y="2812"/>
                  </a:cubicBezTo>
                  <a:cubicBezTo>
                    <a:pt x="7" y="2974"/>
                    <a:pt x="7" y="3137"/>
                    <a:pt x="8" y="3300"/>
                  </a:cubicBez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 name="Freeform 6">
              <a:extLst>
                <a:ext uri="{FF2B5EF4-FFF2-40B4-BE49-F238E27FC236}">
                  <a16:creationId xmlns:a16="http://schemas.microsoft.com/office/drawing/2014/main" id="{3683C4C9-8ADD-40FB-A76A-A60E1E97D133}"/>
                </a:ext>
              </a:extLst>
            </p:cNvPr>
            <p:cNvSpPr>
              <a:spLocks/>
            </p:cNvSpPr>
            <p:nvPr userDrawn="1"/>
          </p:nvSpPr>
          <p:spPr bwMode="auto">
            <a:xfrm>
              <a:off x="6475413" y="4735513"/>
              <a:ext cx="2371725" cy="2109787"/>
            </a:xfrm>
            <a:custGeom>
              <a:avLst/>
              <a:gdLst>
                <a:gd name="T0" fmla="*/ 1672 w 6585"/>
                <a:gd name="T1" fmla="*/ 5855 h 5855"/>
                <a:gd name="T2" fmla="*/ 1514 w 6585"/>
                <a:gd name="T3" fmla="*/ 5676 h 5855"/>
                <a:gd name="T4" fmla="*/ 1520 w 6585"/>
                <a:gd name="T5" fmla="*/ 4989 h 5855"/>
                <a:gd name="T6" fmla="*/ 2218 w 6585"/>
                <a:gd name="T7" fmla="*/ 4983 h 5855"/>
                <a:gd name="T8" fmla="*/ 2992 w 6585"/>
                <a:gd name="T9" fmla="*/ 5194 h 5855"/>
                <a:gd name="T10" fmla="*/ 3334 w 6585"/>
                <a:gd name="T11" fmla="*/ 5136 h 5855"/>
                <a:gd name="T12" fmla="*/ 3290 w 6585"/>
                <a:gd name="T13" fmla="*/ 4696 h 5855"/>
                <a:gd name="T14" fmla="*/ 1874 w 6585"/>
                <a:gd name="T15" fmla="*/ 4387 h 5855"/>
                <a:gd name="T16" fmla="*/ 648 w 6585"/>
                <a:gd name="T17" fmla="*/ 4200 h 5855"/>
                <a:gd name="T18" fmla="*/ 192 w 6585"/>
                <a:gd name="T19" fmla="*/ 3965 h 5855"/>
                <a:gd name="T20" fmla="*/ 63 w 6585"/>
                <a:gd name="T21" fmla="*/ 3487 h 5855"/>
                <a:gd name="T22" fmla="*/ 775 w 6585"/>
                <a:gd name="T23" fmla="*/ 3144 h 5855"/>
                <a:gd name="T24" fmla="*/ 1667 w 6585"/>
                <a:gd name="T25" fmla="*/ 2205 h 5855"/>
                <a:gd name="T26" fmla="*/ 1359 w 6585"/>
                <a:gd name="T27" fmla="*/ 1520 h 5855"/>
                <a:gd name="T28" fmla="*/ 1403 w 6585"/>
                <a:gd name="T29" fmla="*/ 1023 h 5855"/>
                <a:gd name="T30" fmla="*/ 1809 w 6585"/>
                <a:gd name="T31" fmla="*/ 739 h 5855"/>
                <a:gd name="T32" fmla="*/ 2410 w 6585"/>
                <a:gd name="T33" fmla="*/ 1269 h 5855"/>
                <a:gd name="T34" fmla="*/ 2905 w 6585"/>
                <a:gd name="T35" fmla="*/ 1959 h 5855"/>
                <a:gd name="T36" fmla="*/ 3097 w 6585"/>
                <a:gd name="T37" fmla="*/ 2036 h 5855"/>
                <a:gd name="T38" fmla="*/ 3281 w 6585"/>
                <a:gd name="T39" fmla="*/ 1758 h 5855"/>
                <a:gd name="T40" fmla="*/ 3344 w 6585"/>
                <a:gd name="T41" fmla="*/ 985 h 5855"/>
                <a:gd name="T42" fmla="*/ 3554 w 6585"/>
                <a:gd name="T43" fmla="*/ 301 h 5855"/>
                <a:gd name="T44" fmla="*/ 4197 w 6585"/>
                <a:gd name="T45" fmla="*/ 109 h 5855"/>
                <a:gd name="T46" fmla="*/ 4423 w 6585"/>
                <a:gd name="T47" fmla="*/ 884 h 5855"/>
                <a:gd name="T48" fmla="*/ 4131 w 6585"/>
                <a:gd name="T49" fmla="*/ 2115 h 5855"/>
                <a:gd name="T50" fmla="*/ 4174 w 6585"/>
                <a:gd name="T51" fmla="*/ 3343 h 5855"/>
                <a:gd name="T52" fmla="*/ 4410 w 6585"/>
                <a:gd name="T53" fmla="*/ 3636 h 5855"/>
                <a:gd name="T54" fmla="*/ 5012 w 6585"/>
                <a:gd name="T55" fmla="*/ 2348 h 5855"/>
                <a:gd name="T56" fmla="*/ 5930 w 6585"/>
                <a:gd name="T57" fmla="*/ 2973 h 5855"/>
                <a:gd name="T58" fmla="*/ 5151 w 6585"/>
                <a:gd name="T59" fmla="*/ 4718 h 5855"/>
                <a:gd name="T60" fmla="*/ 5220 w 6585"/>
                <a:gd name="T61" fmla="*/ 4972 h 5855"/>
                <a:gd name="T62" fmla="*/ 5563 w 6585"/>
                <a:gd name="T63" fmla="*/ 4912 h 5855"/>
                <a:gd name="T64" fmla="*/ 5765 w 6585"/>
                <a:gd name="T65" fmla="*/ 4538 h 5855"/>
                <a:gd name="T66" fmla="*/ 5986 w 6585"/>
                <a:gd name="T67" fmla="*/ 4225 h 5855"/>
                <a:gd name="T68" fmla="*/ 6500 w 6585"/>
                <a:gd name="T69" fmla="*/ 4536 h 5855"/>
                <a:gd name="T70" fmla="*/ 5587 w 6585"/>
                <a:gd name="T71" fmla="*/ 5855 h 5855"/>
                <a:gd name="T72" fmla="*/ 1672 w 6585"/>
                <a:gd name="T73" fmla="*/ 5855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5" h="5855">
                  <a:moveTo>
                    <a:pt x="1672" y="5855"/>
                  </a:moveTo>
                  <a:cubicBezTo>
                    <a:pt x="1615" y="5802"/>
                    <a:pt x="1564" y="5741"/>
                    <a:pt x="1514" y="5676"/>
                  </a:cubicBezTo>
                  <a:cubicBezTo>
                    <a:pt x="1409" y="5480"/>
                    <a:pt x="1366" y="5165"/>
                    <a:pt x="1520" y="4989"/>
                  </a:cubicBezTo>
                  <a:cubicBezTo>
                    <a:pt x="1690" y="4796"/>
                    <a:pt x="1990" y="4893"/>
                    <a:pt x="2218" y="4983"/>
                  </a:cubicBezTo>
                  <a:cubicBezTo>
                    <a:pt x="2466" y="5081"/>
                    <a:pt x="2726" y="5152"/>
                    <a:pt x="2992" y="5194"/>
                  </a:cubicBezTo>
                  <a:cubicBezTo>
                    <a:pt x="3109" y="5213"/>
                    <a:pt x="3245" y="5220"/>
                    <a:pt x="3334" y="5136"/>
                  </a:cubicBezTo>
                  <a:cubicBezTo>
                    <a:pt x="3456" y="5019"/>
                    <a:pt x="3398" y="4814"/>
                    <a:pt x="3290" y="4696"/>
                  </a:cubicBezTo>
                  <a:cubicBezTo>
                    <a:pt x="2959" y="4334"/>
                    <a:pt x="2377" y="4390"/>
                    <a:pt x="1874" y="4387"/>
                  </a:cubicBezTo>
                  <a:cubicBezTo>
                    <a:pt x="1456" y="4384"/>
                    <a:pt x="1041" y="4321"/>
                    <a:pt x="648" y="4200"/>
                  </a:cubicBezTo>
                  <a:cubicBezTo>
                    <a:pt x="482" y="4149"/>
                    <a:pt x="314" y="4085"/>
                    <a:pt x="192" y="3965"/>
                  </a:cubicBezTo>
                  <a:cubicBezTo>
                    <a:pt x="69" y="3845"/>
                    <a:pt x="0" y="3656"/>
                    <a:pt x="63" y="3487"/>
                  </a:cubicBezTo>
                  <a:cubicBezTo>
                    <a:pt x="161" y="3224"/>
                    <a:pt x="508" y="3086"/>
                    <a:pt x="775" y="3144"/>
                  </a:cubicBezTo>
                  <a:cubicBezTo>
                    <a:pt x="2675" y="3551"/>
                    <a:pt x="1781" y="2455"/>
                    <a:pt x="1667" y="2205"/>
                  </a:cubicBezTo>
                  <a:cubicBezTo>
                    <a:pt x="1553" y="1956"/>
                    <a:pt x="1425" y="1789"/>
                    <a:pt x="1359" y="1520"/>
                  </a:cubicBezTo>
                  <a:cubicBezTo>
                    <a:pt x="1319" y="1358"/>
                    <a:pt x="1325" y="1178"/>
                    <a:pt x="1403" y="1023"/>
                  </a:cubicBezTo>
                  <a:cubicBezTo>
                    <a:pt x="1481" y="869"/>
                    <a:pt x="1639" y="747"/>
                    <a:pt x="1809" y="739"/>
                  </a:cubicBezTo>
                  <a:cubicBezTo>
                    <a:pt x="2124" y="725"/>
                    <a:pt x="2251" y="1006"/>
                    <a:pt x="2410" y="1269"/>
                  </a:cubicBezTo>
                  <a:cubicBezTo>
                    <a:pt x="2568" y="1531"/>
                    <a:pt x="2666" y="1768"/>
                    <a:pt x="2905" y="1959"/>
                  </a:cubicBezTo>
                  <a:cubicBezTo>
                    <a:pt x="2960" y="2004"/>
                    <a:pt x="3025" y="2048"/>
                    <a:pt x="3097" y="2036"/>
                  </a:cubicBezTo>
                  <a:cubicBezTo>
                    <a:pt x="3214" y="2018"/>
                    <a:pt x="3267" y="1875"/>
                    <a:pt x="3281" y="1758"/>
                  </a:cubicBezTo>
                  <a:cubicBezTo>
                    <a:pt x="3308" y="1519"/>
                    <a:pt x="3336" y="1225"/>
                    <a:pt x="3344" y="985"/>
                  </a:cubicBezTo>
                  <a:cubicBezTo>
                    <a:pt x="3352" y="746"/>
                    <a:pt x="3401" y="493"/>
                    <a:pt x="3554" y="301"/>
                  </a:cubicBezTo>
                  <a:cubicBezTo>
                    <a:pt x="3708" y="108"/>
                    <a:pt x="3990" y="0"/>
                    <a:pt x="4197" y="109"/>
                  </a:cubicBezTo>
                  <a:cubicBezTo>
                    <a:pt x="4449" y="242"/>
                    <a:pt x="4469" y="594"/>
                    <a:pt x="4423" y="884"/>
                  </a:cubicBezTo>
                  <a:cubicBezTo>
                    <a:pt x="4356" y="1299"/>
                    <a:pt x="4216" y="1702"/>
                    <a:pt x="4131" y="2115"/>
                  </a:cubicBezTo>
                  <a:cubicBezTo>
                    <a:pt x="4046" y="2528"/>
                    <a:pt x="4019" y="2965"/>
                    <a:pt x="4174" y="3343"/>
                  </a:cubicBezTo>
                  <a:cubicBezTo>
                    <a:pt x="4240" y="3505"/>
                    <a:pt x="4233" y="3633"/>
                    <a:pt x="4410" y="3636"/>
                  </a:cubicBezTo>
                  <a:cubicBezTo>
                    <a:pt x="4635" y="3641"/>
                    <a:pt x="4944" y="2597"/>
                    <a:pt x="5012" y="2348"/>
                  </a:cubicBezTo>
                  <a:cubicBezTo>
                    <a:pt x="5265" y="1418"/>
                    <a:pt x="6229" y="2091"/>
                    <a:pt x="5930" y="2973"/>
                  </a:cubicBezTo>
                  <a:cubicBezTo>
                    <a:pt x="5689" y="3683"/>
                    <a:pt x="5190" y="4088"/>
                    <a:pt x="5151" y="4718"/>
                  </a:cubicBezTo>
                  <a:cubicBezTo>
                    <a:pt x="5145" y="4810"/>
                    <a:pt x="5154" y="4912"/>
                    <a:pt x="5220" y="4972"/>
                  </a:cubicBezTo>
                  <a:cubicBezTo>
                    <a:pt x="5313" y="5054"/>
                    <a:pt x="5474" y="5008"/>
                    <a:pt x="5563" y="4912"/>
                  </a:cubicBezTo>
                  <a:cubicBezTo>
                    <a:pt x="5653" y="4816"/>
                    <a:pt x="5719" y="4660"/>
                    <a:pt x="5765" y="4538"/>
                  </a:cubicBezTo>
                  <a:cubicBezTo>
                    <a:pt x="5810" y="4416"/>
                    <a:pt x="5873" y="4289"/>
                    <a:pt x="5986" y="4225"/>
                  </a:cubicBezTo>
                  <a:cubicBezTo>
                    <a:pt x="6201" y="4103"/>
                    <a:pt x="6458" y="4301"/>
                    <a:pt x="6500" y="4536"/>
                  </a:cubicBezTo>
                  <a:cubicBezTo>
                    <a:pt x="6585" y="5012"/>
                    <a:pt x="5918" y="5310"/>
                    <a:pt x="5587" y="5855"/>
                  </a:cubicBezTo>
                  <a:lnTo>
                    <a:pt x="1672" y="5855"/>
                  </a:lnTo>
                  <a:close/>
                </a:path>
              </a:pathLst>
            </a:custGeom>
            <a:solidFill>
              <a:srgbClr val="2C5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2" name="Freeform 7">
              <a:extLst>
                <a:ext uri="{FF2B5EF4-FFF2-40B4-BE49-F238E27FC236}">
                  <a16:creationId xmlns:a16="http://schemas.microsoft.com/office/drawing/2014/main" id="{3BBD8ED3-AA58-4320-8E9C-A40443255DD6}"/>
                </a:ext>
              </a:extLst>
            </p:cNvPr>
            <p:cNvSpPr>
              <a:spLocks/>
            </p:cNvSpPr>
            <p:nvPr userDrawn="1"/>
          </p:nvSpPr>
          <p:spPr bwMode="auto">
            <a:xfrm>
              <a:off x="6056313" y="990600"/>
              <a:ext cx="2606675" cy="2571750"/>
            </a:xfrm>
            <a:custGeom>
              <a:avLst/>
              <a:gdLst>
                <a:gd name="T0" fmla="*/ 2351 w 7239"/>
                <a:gd name="T1" fmla="*/ 834 h 7139"/>
                <a:gd name="T2" fmla="*/ 1928 w 7239"/>
                <a:gd name="T3" fmla="*/ 1087 h 7139"/>
                <a:gd name="T4" fmla="*/ 1777 w 7239"/>
                <a:gd name="T5" fmla="*/ 1198 h 7139"/>
                <a:gd name="T6" fmla="*/ 1125 w 7239"/>
                <a:gd name="T7" fmla="*/ 1840 h 7139"/>
                <a:gd name="T8" fmla="*/ 618 w 7239"/>
                <a:gd name="T9" fmla="*/ 2616 h 7139"/>
                <a:gd name="T10" fmla="*/ 279 w 7239"/>
                <a:gd name="T11" fmla="*/ 3451 h 7139"/>
                <a:gd name="T12" fmla="*/ 160 w 7239"/>
                <a:gd name="T13" fmla="*/ 3925 h 7139"/>
                <a:gd name="T14" fmla="*/ 382 w 7239"/>
                <a:gd name="T15" fmla="*/ 6167 h 7139"/>
                <a:gd name="T16" fmla="*/ 2189 w 7239"/>
                <a:gd name="T17" fmla="*/ 7079 h 7139"/>
                <a:gd name="T18" fmla="*/ 4522 w 7239"/>
                <a:gd name="T19" fmla="*/ 6851 h 7139"/>
                <a:gd name="T20" fmla="*/ 6688 w 7239"/>
                <a:gd name="T21" fmla="*/ 5588 h 7139"/>
                <a:gd name="T22" fmla="*/ 7062 w 7239"/>
                <a:gd name="T23" fmla="*/ 4429 h 7139"/>
                <a:gd name="T24" fmla="*/ 7165 w 7239"/>
                <a:gd name="T25" fmla="*/ 3064 h 7139"/>
                <a:gd name="T26" fmla="*/ 7239 w 7239"/>
                <a:gd name="T27" fmla="*/ 1785 h 7139"/>
                <a:gd name="T28" fmla="*/ 7239 w 7239"/>
                <a:gd name="T29" fmla="*/ 1753 h 7139"/>
                <a:gd name="T30" fmla="*/ 7047 w 7239"/>
                <a:gd name="T31" fmla="*/ 679 h 7139"/>
                <a:gd name="T32" fmla="*/ 6313 w 7239"/>
                <a:gd name="T33" fmla="*/ 77 h 7139"/>
                <a:gd name="T34" fmla="*/ 5695 w 7239"/>
                <a:gd name="T35" fmla="*/ 1 h 7139"/>
                <a:gd name="T36" fmla="*/ 4560 w 7239"/>
                <a:gd name="T37" fmla="*/ 96 h 7139"/>
                <a:gd name="T38" fmla="*/ 3671 w 7239"/>
                <a:gd name="T39" fmla="*/ 278 h 7139"/>
                <a:gd name="T40" fmla="*/ 3422 w 7239"/>
                <a:gd name="T41" fmla="*/ 354 h 7139"/>
                <a:gd name="T42" fmla="*/ 2548 w 7239"/>
                <a:gd name="T43" fmla="*/ 734 h 7139"/>
                <a:gd name="T44" fmla="*/ 2351 w 7239"/>
                <a:gd name="T45" fmla="*/ 834 h 7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9" h="7139">
                  <a:moveTo>
                    <a:pt x="2351" y="834"/>
                  </a:moveTo>
                  <a:cubicBezTo>
                    <a:pt x="2205" y="911"/>
                    <a:pt x="2063" y="993"/>
                    <a:pt x="1928" y="1087"/>
                  </a:cubicBezTo>
                  <a:cubicBezTo>
                    <a:pt x="1877" y="1123"/>
                    <a:pt x="1826" y="1160"/>
                    <a:pt x="1777" y="1198"/>
                  </a:cubicBezTo>
                  <a:cubicBezTo>
                    <a:pt x="1537" y="1387"/>
                    <a:pt x="1318" y="1603"/>
                    <a:pt x="1125" y="1840"/>
                  </a:cubicBezTo>
                  <a:cubicBezTo>
                    <a:pt x="929" y="2080"/>
                    <a:pt x="760" y="2341"/>
                    <a:pt x="618" y="2616"/>
                  </a:cubicBezTo>
                  <a:cubicBezTo>
                    <a:pt x="479" y="2883"/>
                    <a:pt x="366" y="3164"/>
                    <a:pt x="279" y="3451"/>
                  </a:cubicBezTo>
                  <a:cubicBezTo>
                    <a:pt x="232" y="3607"/>
                    <a:pt x="190" y="3765"/>
                    <a:pt x="160" y="3925"/>
                  </a:cubicBezTo>
                  <a:cubicBezTo>
                    <a:pt x="0" y="4730"/>
                    <a:pt x="26" y="5575"/>
                    <a:pt x="382" y="6167"/>
                  </a:cubicBezTo>
                  <a:cubicBezTo>
                    <a:pt x="753" y="6785"/>
                    <a:pt x="1460" y="7020"/>
                    <a:pt x="2189" y="7079"/>
                  </a:cubicBezTo>
                  <a:cubicBezTo>
                    <a:pt x="2935" y="7139"/>
                    <a:pt x="3729" y="7055"/>
                    <a:pt x="4522" y="6851"/>
                  </a:cubicBezTo>
                  <a:cubicBezTo>
                    <a:pt x="5254" y="6662"/>
                    <a:pt x="6168" y="6359"/>
                    <a:pt x="6688" y="5588"/>
                  </a:cubicBezTo>
                  <a:cubicBezTo>
                    <a:pt x="6933" y="5224"/>
                    <a:pt x="7021" y="4815"/>
                    <a:pt x="7062" y="4429"/>
                  </a:cubicBezTo>
                  <a:cubicBezTo>
                    <a:pt x="7111" y="3971"/>
                    <a:pt x="7132" y="3518"/>
                    <a:pt x="7165" y="3064"/>
                  </a:cubicBezTo>
                  <a:cubicBezTo>
                    <a:pt x="7196" y="2637"/>
                    <a:pt x="7238" y="2205"/>
                    <a:pt x="7239" y="1785"/>
                  </a:cubicBezTo>
                  <a:lnTo>
                    <a:pt x="7239" y="1753"/>
                  </a:lnTo>
                  <a:cubicBezTo>
                    <a:pt x="7238" y="1370"/>
                    <a:pt x="7198" y="988"/>
                    <a:pt x="7047" y="679"/>
                  </a:cubicBezTo>
                  <a:cubicBezTo>
                    <a:pt x="6896" y="370"/>
                    <a:pt x="6638" y="170"/>
                    <a:pt x="6313" y="77"/>
                  </a:cubicBezTo>
                  <a:cubicBezTo>
                    <a:pt x="6113" y="19"/>
                    <a:pt x="5903" y="1"/>
                    <a:pt x="5695" y="1"/>
                  </a:cubicBezTo>
                  <a:cubicBezTo>
                    <a:pt x="5315" y="0"/>
                    <a:pt x="4935" y="42"/>
                    <a:pt x="4560" y="96"/>
                  </a:cubicBezTo>
                  <a:cubicBezTo>
                    <a:pt x="4260" y="139"/>
                    <a:pt x="3963" y="197"/>
                    <a:pt x="3671" y="278"/>
                  </a:cubicBezTo>
                  <a:cubicBezTo>
                    <a:pt x="3588" y="301"/>
                    <a:pt x="3504" y="326"/>
                    <a:pt x="3422" y="354"/>
                  </a:cubicBezTo>
                  <a:cubicBezTo>
                    <a:pt x="3120" y="454"/>
                    <a:pt x="2833" y="595"/>
                    <a:pt x="2548" y="734"/>
                  </a:cubicBezTo>
                  <a:cubicBezTo>
                    <a:pt x="2482" y="767"/>
                    <a:pt x="2416" y="800"/>
                    <a:pt x="2351" y="834"/>
                  </a:cubicBez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3" name="Freeform 8">
              <a:extLst>
                <a:ext uri="{FF2B5EF4-FFF2-40B4-BE49-F238E27FC236}">
                  <a16:creationId xmlns:a16="http://schemas.microsoft.com/office/drawing/2014/main" id="{26C33C88-6212-40EB-8019-FAFC90F4B5A8}"/>
                </a:ext>
              </a:extLst>
            </p:cNvPr>
            <p:cNvSpPr>
              <a:spLocks/>
            </p:cNvSpPr>
            <p:nvPr userDrawn="1"/>
          </p:nvSpPr>
          <p:spPr bwMode="auto">
            <a:xfrm>
              <a:off x="6777038" y="1562100"/>
              <a:ext cx="277812" cy="381000"/>
            </a:xfrm>
            <a:custGeom>
              <a:avLst/>
              <a:gdLst>
                <a:gd name="T0" fmla="*/ 347 w 773"/>
                <a:gd name="T1" fmla="*/ 507 h 1055"/>
                <a:gd name="T2" fmla="*/ 328 w 773"/>
                <a:gd name="T3" fmla="*/ 524 h 1055"/>
                <a:gd name="T4" fmla="*/ 341 w 773"/>
                <a:gd name="T5" fmla="*/ 573 h 1055"/>
                <a:gd name="T6" fmla="*/ 392 w 773"/>
                <a:gd name="T7" fmla="*/ 912 h 1055"/>
                <a:gd name="T8" fmla="*/ 480 w 773"/>
                <a:gd name="T9" fmla="*/ 1020 h 1055"/>
                <a:gd name="T10" fmla="*/ 539 w 773"/>
                <a:gd name="T11" fmla="*/ 1047 h 1055"/>
                <a:gd name="T12" fmla="*/ 599 w 773"/>
                <a:gd name="T13" fmla="*/ 1051 h 1055"/>
                <a:gd name="T14" fmla="*/ 750 w 773"/>
                <a:gd name="T15" fmla="*/ 778 h 1055"/>
                <a:gd name="T16" fmla="*/ 758 w 773"/>
                <a:gd name="T17" fmla="*/ 490 h 1055"/>
                <a:gd name="T18" fmla="*/ 766 w 773"/>
                <a:gd name="T19" fmla="*/ 466 h 1055"/>
                <a:gd name="T20" fmla="*/ 769 w 773"/>
                <a:gd name="T21" fmla="*/ 433 h 1055"/>
                <a:gd name="T22" fmla="*/ 769 w 773"/>
                <a:gd name="T23" fmla="*/ 394 h 1055"/>
                <a:gd name="T24" fmla="*/ 767 w 773"/>
                <a:gd name="T25" fmla="*/ 350 h 1055"/>
                <a:gd name="T26" fmla="*/ 762 w 773"/>
                <a:gd name="T27" fmla="*/ 304 h 1055"/>
                <a:gd name="T28" fmla="*/ 756 w 773"/>
                <a:gd name="T29" fmla="*/ 258 h 1055"/>
                <a:gd name="T30" fmla="*/ 750 w 773"/>
                <a:gd name="T31" fmla="*/ 214 h 1055"/>
                <a:gd name="T32" fmla="*/ 743 w 773"/>
                <a:gd name="T33" fmla="*/ 174 h 1055"/>
                <a:gd name="T34" fmla="*/ 737 w 773"/>
                <a:gd name="T35" fmla="*/ 140 h 1055"/>
                <a:gd name="T36" fmla="*/ 729 w 773"/>
                <a:gd name="T37" fmla="*/ 103 h 1055"/>
                <a:gd name="T38" fmla="*/ 706 w 773"/>
                <a:gd name="T39" fmla="*/ 53 h 1055"/>
                <a:gd name="T40" fmla="*/ 659 w 773"/>
                <a:gd name="T41" fmla="*/ 14 h 1055"/>
                <a:gd name="T42" fmla="*/ 622 w 773"/>
                <a:gd name="T43" fmla="*/ 12 h 1055"/>
                <a:gd name="T44" fmla="*/ 568 w 773"/>
                <a:gd name="T45" fmla="*/ 66 h 1055"/>
                <a:gd name="T46" fmla="*/ 470 w 773"/>
                <a:gd name="T47" fmla="*/ 12 h 1055"/>
                <a:gd name="T48" fmla="*/ 417 w 773"/>
                <a:gd name="T49" fmla="*/ 73 h 1055"/>
                <a:gd name="T50" fmla="*/ 326 w 773"/>
                <a:gd name="T51" fmla="*/ 28 h 1055"/>
                <a:gd name="T52" fmla="*/ 258 w 773"/>
                <a:gd name="T53" fmla="*/ 111 h 1055"/>
                <a:gd name="T54" fmla="*/ 159 w 773"/>
                <a:gd name="T55" fmla="*/ 164 h 1055"/>
                <a:gd name="T56" fmla="*/ 0 w 773"/>
                <a:gd name="T57" fmla="*/ 301 h 1055"/>
                <a:gd name="T58" fmla="*/ 63 w 773"/>
                <a:gd name="T59" fmla="*/ 429 h 1055"/>
                <a:gd name="T60" fmla="*/ 211 w 773"/>
                <a:gd name="T61" fmla="*/ 468 h 1055"/>
                <a:gd name="T62" fmla="*/ 225 w 773"/>
                <a:gd name="T63" fmla="*/ 465 h 1055"/>
                <a:gd name="T64" fmla="*/ 238 w 773"/>
                <a:gd name="T65" fmla="*/ 430 h 1055"/>
                <a:gd name="T66" fmla="*/ 239 w 773"/>
                <a:gd name="T67" fmla="*/ 400 h 1055"/>
                <a:gd name="T68" fmla="*/ 335 w 773"/>
                <a:gd name="T69" fmla="*/ 380 h 1055"/>
                <a:gd name="T70" fmla="*/ 386 w 773"/>
                <a:gd name="T71" fmla="*/ 341 h 1055"/>
                <a:gd name="T72" fmla="*/ 394 w 773"/>
                <a:gd name="T73" fmla="*/ 316 h 1055"/>
                <a:gd name="T74" fmla="*/ 462 w 773"/>
                <a:gd name="T75" fmla="*/ 376 h 1055"/>
                <a:gd name="T76" fmla="*/ 568 w 773"/>
                <a:gd name="T77" fmla="*/ 270 h 1055"/>
                <a:gd name="T78" fmla="*/ 622 w 773"/>
                <a:gd name="T79" fmla="*/ 301 h 1055"/>
                <a:gd name="T80" fmla="*/ 493 w 773"/>
                <a:gd name="T81" fmla="*/ 467 h 1055"/>
                <a:gd name="T82" fmla="*/ 419 w 773"/>
                <a:gd name="T83" fmla="*/ 489 h 1055"/>
                <a:gd name="T84" fmla="*/ 347 w 773"/>
                <a:gd name="T85" fmla="*/ 5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1055">
                  <a:moveTo>
                    <a:pt x="347" y="507"/>
                  </a:moveTo>
                  <a:cubicBezTo>
                    <a:pt x="333" y="512"/>
                    <a:pt x="329" y="516"/>
                    <a:pt x="328" y="524"/>
                  </a:cubicBezTo>
                  <a:cubicBezTo>
                    <a:pt x="327" y="532"/>
                    <a:pt x="339" y="565"/>
                    <a:pt x="341" y="573"/>
                  </a:cubicBezTo>
                  <a:cubicBezTo>
                    <a:pt x="351" y="617"/>
                    <a:pt x="373" y="810"/>
                    <a:pt x="392" y="912"/>
                  </a:cubicBezTo>
                  <a:cubicBezTo>
                    <a:pt x="401" y="963"/>
                    <a:pt x="465" y="1010"/>
                    <a:pt x="480" y="1020"/>
                  </a:cubicBezTo>
                  <a:cubicBezTo>
                    <a:pt x="495" y="1030"/>
                    <a:pt x="522" y="1042"/>
                    <a:pt x="539" y="1047"/>
                  </a:cubicBezTo>
                  <a:cubicBezTo>
                    <a:pt x="556" y="1053"/>
                    <a:pt x="579" y="1055"/>
                    <a:pt x="599" y="1051"/>
                  </a:cubicBezTo>
                  <a:cubicBezTo>
                    <a:pt x="706" y="1032"/>
                    <a:pt x="773" y="915"/>
                    <a:pt x="750" y="778"/>
                  </a:cubicBezTo>
                  <a:cubicBezTo>
                    <a:pt x="728" y="642"/>
                    <a:pt x="720" y="566"/>
                    <a:pt x="758" y="490"/>
                  </a:cubicBezTo>
                  <a:cubicBezTo>
                    <a:pt x="762" y="482"/>
                    <a:pt x="764" y="474"/>
                    <a:pt x="766" y="466"/>
                  </a:cubicBezTo>
                  <a:cubicBezTo>
                    <a:pt x="768" y="455"/>
                    <a:pt x="768" y="444"/>
                    <a:pt x="769" y="433"/>
                  </a:cubicBezTo>
                  <a:cubicBezTo>
                    <a:pt x="770" y="420"/>
                    <a:pt x="770" y="407"/>
                    <a:pt x="769" y="394"/>
                  </a:cubicBezTo>
                  <a:cubicBezTo>
                    <a:pt x="769" y="379"/>
                    <a:pt x="768" y="365"/>
                    <a:pt x="767" y="350"/>
                  </a:cubicBezTo>
                  <a:cubicBezTo>
                    <a:pt x="765" y="335"/>
                    <a:pt x="764" y="320"/>
                    <a:pt x="762" y="304"/>
                  </a:cubicBezTo>
                  <a:cubicBezTo>
                    <a:pt x="760" y="289"/>
                    <a:pt x="758" y="274"/>
                    <a:pt x="756" y="258"/>
                  </a:cubicBezTo>
                  <a:cubicBezTo>
                    <a:pt x="754" y="244"/>
                    <a:pt x="752" y="229"/>
                    <a:pt x="750" y="214"/>
                  </a:cubicBezTo>
                  <a:cubicBezTo>
                    <a:pt x="747" y="201"/>
                    <a:pt x="745" y="188"/>
                    <a:pt x="743" y="174"/>
                  </a:cubicBezTo>
                  <a:cubicBezTo>
                    <a:pt x="741" y="163"/>
                    <a:pt x="739" y="152"/>
                    <a:pt x="737" y="140"/>
                  </a:cubicBezTo>
                  <a:cubicBezTo>
                    <a:pt x="734" y="128"/>
                    <a:pt x="732" y="116"/>
                    <a:pt x="729" y="103"/>
                  </a:cubicBezTo>
                  <a:cubicBezTo>
                    <a:pt x="725" y="85"/>
                    <a:pt x="716" y="68"/>
                    <a:pt x="706" y="53"/>
                  </a:cubicBezTo>
                  <a:cubicBezTo>
                    <a:pt x="694" y="36"/>
                    <a:pt x="679" y="21"/>
                    <a:pt x="659" y="14"/>
                  </a:cubicBezTo>
                  <a:cubicBezTo>
                    <a:pt x="647" y="10"/>
                    <a:pt x="634" y="9"/>
                    <a:pt x="622" y="12"/>
                  </a:cubicBezTo>
                  <a:cubicBezTo>
                    <a:pt x="563" y="29"/>
                    <a:pt x="568" y="66"/>
                    <a:pt x="568" y="66"/>
                  </a:cubicBezTo>
                  <a:cubicBezTo>
                    <a:pt x="568" y="66"/>
                    <a:pt x="524" y="0"/>
                    <a:pt x="470" y="12"/>
                  </a:cubicBezTo>
                  <a:cubicBezTo>
                    <a:pt x="422" y="23"/>
                    <a:pt x="417" y="73"/>
                    <a:pt x="417" y="73"/>
                  </a:cubicBezTo>
                  <a:cubicBezTo>
                    <a:pt x="417" y="73"/>
                    <a:pt x="379" y="12"/>
                    <a:pt x="326" y="28"/>
                  </a:cubicBezTo>
                  <a:cubicBezTo>
                    <a:pt x="273" y="43"/>
                    <a:pt x="265" y="81"/>
                    <a:pt x="258" y="111"/>
                  </a:cubicBezTo>
                  <a:cubicBezTo>
                    <a:pt x="250" y="141"/>
                    <a:pt x="235" y="156"/>
                    <a:pt x="159" y="164"/>
                  </a:cubicBezTo>
                  <a:cubicBezTo>
                    <a:pt x="83" y="172"/>
                    <a:pt x="0" y="232"/>
                    <a:pt x="0" y="301"/>
                  </a:cubicBezTo>
                  <a:cubicBezTo>
                    <a:pt x="0" y="347"/>
                    <a:pt x="12" y="394"/>
                    <a:pt x="63" y="429"/>
                  </a:cubicBezTo>
                  <a:cubicBezTo>
                    <a:pt x="114" y="464"/>
                    <a:pt x="206" y="468"/>
                    <a:pt x="211" y="468"/>
                  </a:cubicBezTo>
                  <a:cubicBezTo>
                    <a:pt x="216" y="468"/>
                    <a:pt x="221" y="467"/>
                    <a:pt x="225" y="465"/>
                  </a:cubicBezTo>
                  <a:cubicBezTo>
                    <a:pt x="243" y="459"/>
                    <a:pt x="241" y="445"/>
                    <a:pt x="238" y="430"/>
                  </a:cubicBezTo>
                  <a:cubicBezTo>
                    <a:pt x="237" y="427"/>
                    <a:pt x="226" y="402"/>
                    <a:pt x="239" y="400"/>
                  </a:cubicBezTo>
                  <a:cubicBezTo>
                    <a:pt x="243" y="399"/>
                    <a:pt x="325" y="383"/>
                    <a:pt x="335" y="380"/>
                  </a:cubicBezTo>
                  <a:cubicBezTo>
                    <a:pt x="342" y="378"/>
                    <a:pt x="370" y="372"/>
                    <a:pt x="386" y="341"/>
                  </a:cubicBezTo>
                  <a:cubicBezTo>
                    <a:pt x="391" y="333"/>
                    <a:pt x="394" y="325"/>
                    <a:pt x="394" y="316"/>
                  </a:cubicBezTo>
                  <a:cubicBezTo>
                    <a:pt x="394" y="316"/>
                    <a:pt x="409" y="384"/>
                    <a:pt x="462" y="376"/>
                  </a:cubicBezTo>
                  <a:cubicBezTo>
                    <a:pt x="515" y="369"/>
                    <a:pt x="552" y="325"/>
                    <a:pt x="568" y="270"/>
                  </a:cubicBezTo>
                  <a:cubicBezTo>
                    <a:pt x="572" y="259"/>
                    <a:pt x="606" y="248"/>
                    <a:pt x="622" y="301"/>
                  </a:cubicBezTo>
                  <a:cubicBezTo>
                    <a:pt x="643" y="369"/>
                    <a:pt x="568" y="445"/>
                    <a:pt x="493" y="467"/>
                  </a:cubicBezTo>
                  <a:cubicBezTo>
                    <a:pt x="468" y="475"/>
                    <a:pt x="443" y="482"/>
                    <a:pt x="419" y="489"/>
                  </a:cubicBezTo>
                  <a:cubicBezTo>
                    <a:pt x="400" y="495"/>
                    <a:pt x="347" y="507"/>
                    <a:pt x="347" y="50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4" name="Freeform 9">
              <a:extLst>
                <a:ext uri="{FF2B5EF4-FFF2-40B4-BE49-F238E27FC236}">
                  <a16:creationId xmlns:a16="http://schemas.microsoft.com/office/drawing/2014/main" id="{67BADCDE-B540-4CAC-B255-EBD5E5946772}"/>
                </a:ext>
              </a:extLst>
            </p:cNvPr>
            <p:cNvSpPr>
              <a:spLocks/>
            </p:cNvSpPr>
            <p:nvPr userDrawn="1"/>
          </p:nvSpPr>
          <p:spPr bwMode="auto">
            <a:xfrm>
              <a:off x="6753225" y="2398713"/>
              <a:ext cx="1074737" cy="811212"/>
            </a:xfrm>
            <a:custGeom>
              <a:avLst/>
              <a:gdLst>
                <a:gd name="T0" fmla="*/ 2544 w 2982"/>
                <a:gd name="T1" fmla="*/ 1764 h 2252"/>
                <a:gd name="T2" fmla="*/ 1068 w 2982"/>
                <a:gd name="T3" fmla="*/ 1619 h 2252"/>
                <a:gd name="T4" fmla="*/ 1042 w 2982"/>
                <a:gd name="T5" fmla="*/ 1597 h 2252"/>
                <a:gd name="T6" fmla="*/ 1111 w 2982"/>
                <a:gd name="T7" fmla="*/ 1492 h 2252"/>
                <a:gd name="T8" fmla="*/ 1106 w 2982"/>
                <a:gd name="T9" fmla="*/ 1358 h 2252"/>
                <a:gd name="T10" fmla="*/ 981 w 2982"/>
                <a:gd name="T11" fmla="*/ 1332 h 2252"/>
                <a:gd name="T12" fmla="*/ 920 w 2982"/>
                <a:gd name="T13" fmla="*/ 1417 h 2252"/>
                <a:gd name="T14" fmla="*/ 942 w 2982"/>
                <a:gd name="T15" fmla="*/ 1492 h 2252"/>
                <a:gd name="T16" fmla="*/ 934 w 2982"/>
                <a:gd name="T17" fmla="*/ 1544 h 2252"/>
                <a:gd name="T18" fmla="*/ 889 w 2982"/>
                <a:gd name="T19" fmla="*/ 1544 h 2252"/>
                <a:gd name="T20" fmla="*/ 679 w 2982"/>
                <a:gd name="T21" fmla="*/ 1454 h 2252"/>
                <a:gd name="T22" fmla="*/ 652 w 2982"/>
                <a:gd name="T23" fmla="*/ 1404 h 2252"/>
                <a:gd name="T24" fmla="*/ 841 w 2982"/>
                <a:gd name="T25" fmla="*/ 1338 h 2252"/>
                <a:gd name="T26" fmla="*/ 1162 w 2982"/>
                <a:gd name="T27" fmla="*/ 1170 h 2252"/>
                <a:gd name="T28" fmla="*/ 1275 w 2982"/>
                <a:gd name="T29" fmla="*/ 1303 h 2252"/>
                <a:gd name="T30" fmla="*/ 1209 w 2982"/>
                <a:gd name="T31" fmla="*/ 1542 h 2252"/>
                <a:gd name="T32" fmla="*/ 1576 w 2982"/>
                <a:gd name="T33" fmla="*/ 1256 h 2252"/>
                <a:gd name="T34" fmla="*/ 1643 w 2982"/>
                <a:gd name="T35" fmla="*/ 1176 h 2252"/>
                <a:gd name="T36" fmla="*/ 2018 w 2982"/>
                <a:gd name="T37" fmla="*/ 1015 h 2252"/>
                <a:gd name="T38" fmla="*/ 2103 w 2982"/>
                <a:gd name="T39" fmla="*/ 826 h 2252"/>
                <a:gd name="T40" fmla="*/ 2033 w 2982"/>
                <a:gd name="T41" fmla="*/ 617 h 2252"/>
                <a:gd name="T42" fmla="*/ 2102 w 2982"/>
                <a:gd name="T43" fmla="*/ 513 h 2252"/>
                <a:gd name="T44" fmla="*/ 2451 w 2982"/>
                <a:gd name="T45" fmla="*/ 427 h 2252"/>
                <a:gd name="T46" fmla="*/ 2486 w 2982"/>
                <a:gd name="T47" fmla="*/ 363 h 2252"/>
                <a:gd name="T48" fmla="*/ 2330 w 2982"/>
                <a:gd name="T49" fmla="*/ 39 h 2252"/>
                <a:gd name="T50" fmla="*/ 2273 w 2982"/>
                <a:gd name="T51" fmla="*/ 10 h 2252"/>
                <a:gd name="T52" fmla="*/ 1770 w 2982"/>
                <a:gd name="T53" fmla="*/ 178 h 2252"/>
                <a:gd name="T54" fmla="*/ 1653 w 2982"/>
                <a:gd name="T55" fmla="*/ 423 h 2252"/>
                <a:gd name="T56" fmla="*/ 1675 w 2982"/>
                <a:gd name="T57" fmla="*/ 561 h 2252"/>
                <a:gd name="T58" fmla="*/ 1590 w 2982"/>
                <a:gd name="T59" fmla="*/ 813 h 2252"/>
                <a:gd name="T60" fmla="*/ 1255 w 2982"/>
                <a:gd name="T61" fmla="*/ 989 h 2252"/>
                <a:gd name="T62" fmla="*/ 1085 w 2982"/>
                <a:gd name="T63" fmla="*/ 900 h 2252"/>
                <a:gd name="T64" fmla="*/ 1026 w 2982"/>
                <a:gd name="T65" fmla="*/ 704 h 2252"/>
                <a:gd name="T66" fmla="*/ 518 w 2982"/>
                <a:gd name="T67" fmla="*/ 489 h 2252"/>
                <a:gd name="T68" fmla="*/ 621 w 2982"/>
                <a:gd name="T69" fmla="*/ 615 h 2252"/>
                <a:gd name="T70" fmla="*/ 655 w 2982"/>
                <a:gd name="T71" fmla="*/ 700 h 2252"/>
                <a:gd name="T72" fmla="*/ 761 w 2982"/>
                <a:gd name="T73" fmla="*/ 777 h 2252"/>
                <a:gd name="T74" fmla="*/ 727 w 2982"/>
                <a:gd name="T75" fmla="*/ 794 h 2252"/>
                <a:gd name="T76" fmla="*/ 346 w 2982"/>
                <a:gd name="T77" fmla="*/ 990 h 2252"/>
                <a:gd name="T78" fmla="*/ 540 w 2982"/>
                <a:gd name="T79" fmla="*/ 1034 h 2252"/>
                <a:gd name="T80" fmla="*/ 740 w 2982"/>
                <a:gd name="T81" fmla="*/ 1091 h 2252"/>
                <a:gd name="T82" fmla="*/ 611 w 2982"/>
                <a:gd name="T83" fmla="*/ 1390 h 2252"/>
                <a:gd name="T84" fmla="*/ 567 w 2982"/>
                <a:gd name="T85" fmla="*/ 1410 h 2252"/>
                <a:gd name="T86" fmla="*/ 477 w 2982"/>
                <a:gd name="T87" fmla="*/ 1214 h 2252"/>
                <a:gd name="T88" fmla="*/ 454 w 2982"/>
                <a:gd name="T89" fmla="*/ 1158 h 2252"/>
                <a:gd name="T90" fmla="*/ 61 w 2982"/>
                <a:gd name="T91" fmla="*/ 1329 h 2252"/>
                <a:gd name="T92" fmla="*/ 223 w 2982"/>
                <a:gd name="T93" fmla="*/ 1647 h 2252"/>
                <a:gd name="T94" fmla="*/ 234 w 2982"/>
                <a:gd name="T95" fmla="*/ 1640 h 2252"/>
                <a:gd name="T96" fmla="*/ 257 w 2982"/>
                <a:gd name="T97" fmla="*/ 1534 h 2252"/>
                <a:gd name="T98" fmla="*/ 398 w 2982"/>
                <a:gd name="T99" fmla="*/ 1473 h 2252"/>
                <a:gd name="T100" fmla="*/ 789 w 2982"/>
                <a:gd name="T101" fmla="*/ 1677 h 2252"/>
                <a:gd name="T102" fmla="*/ 805 w 2982"/>
                <a:gd name="T103" fmla="*/ 1738 h 2252"/>
                <a:gd name="T104" fmla="*/ 702 w 2982"/>
                <a:gd name="T105" fmla="*/ 1874 h 2252"/>
                <a:gd name="T106" fmla="*/ 703 w 2982"/>
                <a:gd name="T107" fmla="*/ 2015 h 2252"/>
                <a:gd name="T108" fmla="*/ 839 w 2982"/>
                <a:gd name="T109" fmla="*/ 2041 h 2252"/>
                <a:gd name="T110" fmla="*/ 877 w 2982"/>
                <a:gd name="T111" fmla="*/ 1902 h 2252"/>
                <a:gd name="T112" fmla="*/ 905 w 2982"/>
                <a:gd name="T113" fmla="*/ 1774 h 2252"/>
                <a:gd name="T114" fmla="*/ 950 w 2982"/>
                <a:gd name="T115" fmla="*/ 1758 h 2252"/>
                <a:gd name="T116" fmla="*/ 1115 w 2982"/>
                <a:gd name="T117" fmla="*/ 1846 h 2252"/>
                <a:gd name="T118" fmla="*/ 2671 w 2982"/>
                <a:gd name="T119" fmla="*/ 2133 h 2252"/>
                <a:gd name="T120" fmla="*/ 2982 w 2982"/>
                <a:gd name="T121" fmla="*/ 2001 h 2252"/>
                <a:gd name="T122" fmla="*/ 2544 w 2982"/>
                <a:gd name="T123" fmla="*/ 1764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2" h="2252">
                  <a:moveTo>
                    <a:pt x="2544" y="1764"/>
                  </a:moveTo>
                  <a:cubicBezTo>
                    <a:pt x="1974" y="1902"/>
                    <a:pt x="1182" y="1672"/>
                    <a:pt x="1068" y="1619"/>
                  </a:cubicBezTo>
                  <a:cubicBezTo>
                    <a:pt x="1057" y="1614"/>
                    <a:pt x="1045" y="1603"/>
                    <a:pt x="1042" y="1597"/>
                  </a:cubicBezTo>
                  <a:cubicBezTo>
                    <a:pt x="1024" y="1561"/>
                    <a:pt x="1086" y="1528"/>
                    <a:pt x="1111" y="1492"/>
                  </a:cubicBezTo>
                  <a:cubicBezTo>
                    <a:pt x="1145" y="1446"/>
                    <a:pt x="1143" y="1400"/>
                    <a:pt x="1106" y="1358"/>
                  </a:cubicBezTo>
                  <a:cubicBezTo>
                    <a:pt x="1072" y="1319"/>
                    <a:pt x="1028" y="1308"/>
                    <a:pt x="981" y="1332"/>
                  </a:cubicBezTo>
                  <a:cubicBezTo>
                    <a:pt x="943" y="1351"/>
                    <a:pt x="921" y="1381"/>
                    <a:pt x="920" y="1417"/>
                  </a:cubicBezTo>
                  <a:cubicBezTo>
                    <a:pt x="918" y="1449"/>
                    <a:pt x="934" y="1480"/>
                    <a:pt x="942" y="1492"/>
                  </a:cubicBezTo>
                  <a:cubicBezTo>
                    <a:pt x="954" y="1512"/>
                    <a:pt x="947" y="1528"/>
                    <a:pt x="934" y="1544"/>
                  </a:cubicBezTo>
                  <a:cubicBezTo>
                    <a:pt x="920" y="1560"/>
                    <a:pt x="904" y="1550"/>
                    <a:pt x="889" y="1544"/>
                  </a:cubicBezTo>
                  <a:cubicBezTo>
                    <a:pt x="819" y="1515"/>
                    <a:pt x="749" y="1485"/>
                    <a:pt x="679" y="1454"/>
                  </a:cubicBezTo>
                  <a:cubicBezTo>
                    <a:pt x="649" y="1441"/>
                    <a:pt x="638" y="1441"/>
                    <a:pt x="652" y="1404"/>
                  </a:cubicBezTo>
                  <a:cubicBezTo>
                    <a:pt x="687" y="1313"/>
                    <a:pt x="763" y="1291"/>
                    <a:pt x="841" y="1338"/>
                  </a:cubicBezTo>
                  <a:cubicBezTo>
                    <a:pt x="910" y="1170"/>
                    <a:pt x="1031" y="1107"/>
                    <a:pt x="1162" y="1170"/>
                  </a:cubicBezTo>
                  <a:cubicBezTo>
                    <a:pt x="1219" y="1197"/>
                    <a:pt x="1255" y="1243"/>
                    <a:pt x="1275" y="1303"/>
                  </a:cubicBezTo>
                  <a:cubicBezTo>
                    <a:pt x="1307" y="1394"/>
                    <a:pt x="1271" y="1485"/>
                    <a:pt x="1209" y="1542"/>
                  </a:cubicBezTo>
                  <a:cubicBezTo>
                    <a:pt x="1318" y="1548"/>
                    <a:pt x="1539" y="1432"/>
                    <a:pt x="1576" y="1256"/>
                  </a:cubicBezTo>
                  <a:cubicBezTo>
                    <a:pt x="1585" y="1211"/>
                    <a:pt x="1606" y="1191"/>
                    <a:pt x="1643" y="1176"/>
                  </a:cubicBezTo>
                  <a:cubicBezTo>
                    <a:pt x="1768" y="1122"/>
                    <a:pt x="1893" y="1067"/>
                    <a:pt x="2018" y="1015"/>
                  </a:cubicBezTo>
                  <a:cubicBezTo>
                    <a:pt x="2125" y="970"/>
                    <a:pt x="2142" y="937"/>
                    <a:pt x="2103" y="826"/>
                  </a:cubicBezTo>
                  <a:cubicBezTo>
                    <a:pt x="2079" y="757"/>
                    <a:pt x="2049" y="690"/>
                    <a:pt x="2033" y="617"/>
                  </a:cubicBezTo>
                  <a:cubicBezTo>
                    <a:pt x="2020" y="555"/>
                    <a:pt x="2043" y="527"/>
                    <a:pt x="2102" y="513"/>
                  </a:cubicBezTo>
                  <a:cubicBezTo>
                    <a:pt x="2219" y="486"/>
                    <a:pt x="2335" y="455"/>
                    <a:pt x="2451" y="427"/>
                  </a:cubicBezTo>
                  <a:cubicBezTo>
                    <a:pt x="2488" y="418"/>
                    <a:pt x="2510" y="409"/>
                    <a:pt x="2486" y="363"/>
                  </a:cubicBezTo>
                  <a:cubicBezTo>
                    <a:pt x="2431" y="256"/>
                    <a:pt x="2381" y="147"/>
                    <a:pt x="2330" y="39"/>
                  </a:cubicBezTo>
                  <a:cubicBezTo>
                    <a:pt x="2318" y="13"/>
                    <a:pt x="2303" y="0"/>
                    <a:pt x="2273" y="10"/>
                  </a:cubicBezTo>
                  <a:cubicBezTo>
                    <a:pt x="2105" y="66"/>
                    <a:pt x="1931" y="102"/>
                    <a:pt x="1770" y="178"/>
                  </a:cubicBezTo>
                  <a:cubicBezTo>
                    <a:pt x="1653" y="234"/>
                    <a:pt x="1626" y="299"/>
                    <a:pt x="1653" y="423"/>
                  </a:cubicBezTo>
                  <a:cubicBezTo>
                    <a:pt x="1663" y="469"/>
                    <a:pt x="1667" y="515"/>
                    <a:pt x="1675" y="561"/>
                  </a:cubicBezTo>
                  <a:cubicBezTo>
                    <a:pt x="1692" y="660"/>
                    <a:pt x="1658" y="741"/>
                    <a:pt x="1590" y="813"/>
                  </a:cubicBezTo>
                  <a:cubicBezTo>
                    <a:pt x="1498" y="911"/>
                    <a:pt x="1379" y="956"/>
                    <a:pt x="1255" y="989"/>
                  </a:cubicBezTo>
                  <a:cubicBezTo>
                    <a:pt x="1161" y="1014"/>
                    <a:pt x="1119" y="993"/>
                    <a:pt x="1085" y="900"/>
                  </a:cubicBezTo>
                  <a:cubicBezTo>
                    <a:pt x="1061" y="836"/>
                    <a:pt x="1048" y="769"/>
                    <a:pt x="1026" y="704"/>
                  </a:cubicBezTo>
                  <a:cubicBezTo>
                    <a:pt x="953" y="489"/>
                    <a:pt x="671" y="377"/>
                    <a:pt x="518" y="489"/>
                  </a:cubicBezTo>
                  <a:cubicBezTo>
                    <a:pt x="566" y="491"/>
                    <a:pt x="663" y="535"/>
                    <a:pt x="621" y="615"/>
                  </a:cubicBezTo>
                  <a:cubicBezTo>
                    <a:pt x="606" y="644"/>
                    <a:pt x="623" y="683"/>
                    <a:pt x="655" y="700"/>
                  </a:cubicBezTo>
                  <a:cubicBezTo>
                    <a:pt x="697" y="722"/>
                    <a:pt x="760" y="756"/>
                    <a:pt x="761" y="777"/>
                  </a:cubicBezTo>
                  <a:cubicBezTo>
                    <a:pt x="763" y="798"/>
                    <a:pt x="741" y="795"/>
                    <a:pt x="727" y="794"/>
                  </a:cubicBezTo>
                  <a:cubicBezTo>
                    <a:pt x="529" y="778"/>
                    <a:pt x="362" y="852"/>
                    <a:pt x="346" y="990"/>
                  </a:cubicBezTo>
                  <a:cubicBezTo>
                    <a:pt x="429" y="948"/>
                    <a:pt x="479" y="935"/>
                    <a:pt x="540" y="1034"/>
                  </a:cubicBezTo>
                  <a:cubicBezTo>
                    <a:pt x="566" y="1076"/>
                    <a:pt x="677" y="1081"/>
                    <a:pt x="740" y="1091"/>
                  </a:cubicBezTo>
                  <a:cubicBezTo>
                    <a:pt x="606" y="1219"/>
                    <a:pt x="601" y="1291"/>
                    <a:pt x="611" y="1390"/>
                  </a:cubicBezTo>
                  <a:cubicBezTo>
                    <a:pt x="615" y="1434"/>
                    <a:pt x="621" y="1433"/>
                    <a:pt x="567" y="1410"/>
                  </a:cubicBezTo>
                  <a:cubicBezTo>
                    <a:pt x="446" y="1358"/>
                    <a:pt x="418" y="1308"/>
                    <a:pt x="477" y="1214"/>
                  </a:cubicBezTo>
                  <a:cubicBezTo>
                    <a:pt x="502" y="1175"/>
                    <a:pt x="481" y="1170"/>
                    <a:pt x="454" y="1158"/>
                  </a:cubicBezTo>
                  <a:cubicBezTo>
                    <a:pt x="311" y="1096"/>
                    <a:pt x="120" y="1178"/>
                    <a:pt x="61" y="1329"/>
                  </a:cubicBezTo>
                  <a:cubicBezTo>
                    <a:pt x="0" y="1483"/>
                    <a:pt x="70" y="1588"/>
                    <a:pt x="223" y="1647"/>
                  </a:cubicBezTo>
                  <a:cubicBezTo>
                    <a:pt x="228" y="1649"/>
                    <a:pt x="234" y="1646"/>
                    <a:pt x="234" y="1640"/>
                  </a:cubicBezTo>
                  <a:cubicBezTo>
                    <a:pt x="238" y="1616"/>
                    <a:pt x="238" y="1587"/>
                    <a:pt x="257" y="1534"/>
                  </a:cubicBezTo>
                  <a:cubicBezTo>
                    <a:pt x="288" y="1449"/>
                    <a:pt x="320" y="1435"/>
                    <a:pt x="398" y="1473"/>
                  </a:cubicBezTo>
                  <a:cubicBezTo>
                    <a:pt x="529" y="1539"/>
                    <a:pt x="658" y="1610"/>
                    <a:pt x="789" y="1677"/>
                  </a:cubicBezTo>
                  <a:cubicBezTo>
                    <a:pt x="821" y="1693"/>
                    <a:pt x="828" y="1709"/>
                    <a:pt x="805" y="1738"/>
                  </a:cubicBezTo>
                  <a:cubicBezTo>
                    <a:pt x="769" y="1782"/>
                    <a:pt x="725" y="1837"/>
                    <a:pt x="702" y="1874"/>
                  </a:cubicBezTo>
                  <a:cubicBezTo>
                    <a:pt x="671" y="1924"/>
                    <a:pt x="663" y="1971"/>
                    <a:pt x="703" y="2015"/>
                  </a:cubicBezTo>
                  <a:cubicBezTo>
                    <a:pt x="739" y="2056"/>
                    <a:pt x="791" y="2072"/>
                    <a:pt x="839" y="2041"/>
                  </a:cubicBezTo>
                  <a:cubicBezTo>
                    <a:pt x="888" y="2010"/>
                    <a:pt x="909" y="1954"/>
                    <a:pt x="877" y="1902"/>
                  </a:cubicBezTo>
                  <a:cubicBezTo>
                    <a:pt x="844" y="1848"/>
                    <a:pt x="875" y="1805"/>
                    <a:pt x="905" y="1774"/>
                  </a:cubicBezTo>
                  <a:cubicBezTo>
                    <a:pt x="918" y="1759"/>
                    <a:pt x="933" y="1754"/>
                    <a:pt x="950" y="1758"/>
                  </a:cubicBezTo>
                  <a:cubicBezTo>
                    <a:pt x="968" y="1762"/>
                    <a:pt x="1107" y="1841"/>
                    <a:pt x="1115" y="1846"/>
                  </a:cubicBezTo>
                  <a:cubicBezTo>
                    <a:pt x="1602" y="2114"/>
                    <a:pt x="2113" y="2252"/>
                    <a:pt x="2671" y="2133"/>
                  </a:cubicBezTo>
                  <a:cubicBezTo>
                    <a:pt x="2711" y="2125"/>
                    <a:pt x="2869" y="2087"/>
                    <a:pt x="2982" y="2001"/>
                  </a:cubicBezTo>
                  <a:cubicBezTo>
                    <a:pt x="2801" y="1998"/>
                    <a:pt x="2592" y="1962"/>
                    <a:pt x="2544" y="176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5" name="Freeform 10">
              <a:extLst>
                <a:ext uri="{FF2B5EF4-FFF2-40B4-BE49-F238E27FC236}">
                  <a16:creationId xmlns:a16="http://schemas.microsoft.com/office/drawing/2014/main" id="{45B2A027-5589-4E5F-832A-5C4D5C7E6215}"/>
                </a:ext>
              </a:extLst>
            </p:cNvPr>
            <p:cNvSpPr>
              <a:spLocks/>
            </p:cNvSpPr>
            <p:nvPr userDrawn="1"/>
          </p:nvSpPr>
          <p:spPr bwMode="auto">
            <a:xfrm>
              <a:off x="6916738" y="1908175"/>
              <a:ext cx="217487" cy="196850"/>
            </a:xfrm>
            <a:custGeom>
              <a:avLst/>
              <a:gdLst>
                <a:gd name="T0" fmla="*/ 493 w 606"/>
                <a:gd name="T1" fmla="*/ 204 h 546"/>
                <a:gd name="T2" fmla="*/ 516 w 606"/>
                <a:gd name="T3" fmla="*/ 57 h 546"/>
                <a:gd name="T4" fmla="*/ 403 w 606"/>
                <a:gd name="T5" fmla="*/ 29 h 546"/>
                <a:gd name="T6" fmla="*/ 365 w 606"/>
                <a:gd name="T7" fmla="*/ 69 h 546"/>
                <a:gd name="T8" fmla="*/ 59 w 606"/>
                <a:gd name="T9" fmla="*/ 121 h 546"/>
                <a:gd name="T10" fmla="*/ 5 w 606"/>
                <a:gd name="T11" fmla="*/ 155 h 546"/>
                <a:gd name="T12" fmla="*/ 16 w 606"/>
                <a:gd name="T13" fmla="*/ 343 h 546"/>
                <a:gd name="T14" fmla="*/ 46 w 606"/>
                <a:gd name="T15" fmla="*/ 395 h 546"/>
                <a:gd name="T16" fmla="*/ 168 w 606"/>
                <a:gd name="T17" fmla="*/ 457 h 546"/>
                <a:gd name="T18" fmla="*/ 293 w 606"/>
                <a:gd name="T19" fmla="*/ 521 h 546"/>
                <a:gd name="T20" fmla="*/ 327 w 606"/>
                <a:gd name="T21" fmla="*/ 538 h 546"/>
                <a:gd name="T22" fmla="*/ 351 w 606"/>
                <a:gd name="T23" fmla="*/ 545 h 546"/>
                <a:gd name="T24" fmla="*/ 364 w 606"/>
                <a:gd name="T25" fmla="*/ 524 h 546"/>
                <a:gd name="T26" fmla="*/ 363 w 606"/>
                <a:gd name="T27" fmla="*/ 519 h 546"/>
                <a:gd name="T28" fmla="*/ 352 w 606"/>
                <a:gd name="T29" fmla="*/ 474 h 546"/>
                <a:gd name="T30" fmla="*/ 344 w 606"/>
                <a:gd name="T31" fmla="*/ 436 h 546"/>
                <a:gd name="T32" fmla="*/ 347 w 606"/>
                <a:gd name="T33" fmla="*/ 367 h 546"/>
                <a:gd name="T34" fmla="*/ 373 w 606"/>
                <a:gd name="T35" fmla="*/ 308 h 546"/>
                <a:gd name="T36" fmla="*/ 417 w 606"/>
                <a:gd name="T37" fmla="*/ 258 h 546"/>
                <a:gd name="T38" fmla="*/ 478 w 606"/>
                <a:gd name="T39" fmla="*/ 214 h 546"/>
                <a:gd name="T40" fmla="*/ 493 w 606"/>
                <a:gd name="T4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546">
                  <a:moveTo>
                    <a:pt x="493" y="204"/>
                  </a:moveTo>
                  <a:cubicBezTo>
                    <a:pt x="547" y="163"/>
                    <a:pt x="606" y="124"/>
                    <a:pt x="516" y="57"/>
                  </a:cubicBezTo>
                  <a:cubicBezTo>
                    <a:pt x="490" y="39"/>
                    <a:pt x="442" y="0"/>
                    <a:pt x="403" y="29"/>
                  </a:cubicBezTo>
                  <a:cubicBezTo>
                    <a:pt x="388" y="41"/>
                    <a:pt x="376" y="54"/>
                    <a:pt x="365" y="69"/>
                  </a:cubicBezTo>
                  <a:cubicBezTo>
                    <a:pt x="278" y="177"/>
                    <a:pt x="178" y="203"/>
                    <a:pt x="59" y="121"/>
                  </a:cubicBezTo>
                  <a:cubicBezTo>
                    <a:pt x="19" y="94"/>
                    <a:pt x="0" y="106"/>
                    <a:pt x="5" y="155"/>
                  </a:cubicBezTo>
                  <a:cubicBezTo>
                    <a:pt x="10" y="218"/>
                    <a:pt x="13" y="280"/>
                    <a:pt x="16" y="343"/>
                  </a:cubicBezTo>
                  <a:cubicBezTo>
                    <a:pt x="17" y="367"/>
                    <a:pt x="24" y="384"/>
                    <a:pt x="46" y="395"/>
                  </a:cubicBezTo>
                  <a:cubicBezTo>
                    <a:pt x="87" y="416"/>
                    <a:pt x="127" y="436"/>
                    <a:pt x="168" y="457"/>
                  </a:cubicBezTo>
                  <a:cubicBezTo>
                    <a:pt x="209" y="478"/>
                    <a:pt x="251" y="499"/>
                    <a:pt x="293" y="521"/>
                  </a:cubicBezTo>
                  <a:cubicBezTo>
                    <a:pt x="305" y="526"/>
                    <a:pt x="316" y="532"/>
                    <a:pt x="327" y="538"/>
                  </a:cubicBezTo>
                  <a:cubicBezTo>
                    <a:pt x="334" y="542"/>
                    <a:pt x="343" y="546"/>
                    <a:pt x="351" y="545"/>
                  </a:cubicBezTo>
                  <a:cubicBezTo>
                    <a:pt x="362" y="544"/>
                    <a:pt x="364" y="534"/>
                    <a:pt x="364" y="524"/>
                  </a:cubicBezTo>
                  <a:cubicBezTo>
                    <a:pt x="364" y="522"/>
                    <a:pt x="363" y="520"/>
                    <a:pt x="363" y="519"/>
                  </a:cubicBezTo>
                  <a:cubicBezTo>
                    <a:pt x="362" y="503"/>
                    <a:pt x="356" y="489"/>
                    <a:pt x="352" y="474"/>
                  </a:cubicBezTo>
                  <a:cubicBezTo>
                    <a:pt x="349" y="462"/>
                    <a:pt x="346" y="449"/>
                    <a:pt x="344" y="436"/>
                  </a:cubicBezTo>
                  <a:cubicBezTo>
                    <a:pt x="342" y="413"/>
                    <a:pt x="342" y="390"/>
                    <a:pt x="347" y="367"/>
                  </a:cubicBezTo>
                  <a:cubicBezTo>
                    <a:pt x="352" y="347"/>
                    <a:pt x="361" y="327"/>
                    <a:pt x="373" y="308"/>
                  </a:cubicBezTo>
                  <a:cubicBezTo>
                    <a:pt x="385" y="289"/>
                    <a:pt x="400" y="273"/>
                    <a:pt x="417" y="258"/>
                  </a:cubicBezTo>
                  <a:cubicBezTo>
                    <a:pt x="436" y="241"/>
                    <a:pt x="457" y="227"/>
                    <a:pt x="478" y="214"/>
                  </a:cubicBezTo>
                  <a:cubicBezTo>
                    <a:pt x="481" y="213"/>
                    <a:pt x="493" y="204"/>
                    <a:pt x="493" y="20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6" name="Freeform 11">
              <a:extLst>
                <a:ext uri="{FF2B5EF4-FFF2-40B4-BE49-F238E27FC236}">
                  <a16:creationId xmlns:a16="http://schemas.microsoft.com/office/drawing/2014/main" id="{3FB38335-EC1D-443E-BF48-828B4C0B93BD}"/>
                </a:ext>
              </a:extLst>
            </p:cNvPr>
            <p:cNvSpPr>
              <a:spLocks/>
            </p:cNvSpPr>
            <p:nvPr userDrawn="1"/>
          </p:nvSpPr>
          <p:spPr bwMode="auto">
            <a:xfrm>
              <a:off x="7156450" y="1819275"/>
              <a:ext cx="246062" cy="95250"/>
            </a:xfrm>
            <a:custGeom>
              <a:avLst/>
              <a:gdLst>
                <a:gd name="T0" fmla="*/ 125 w 683"/>
                <a:gd name="T1" fmla="*/ 0 h 262"/>
                <a:gd name="T2" fmla="*/ 10 w 683"/>
                <a:gd name="T3" fmla="*/ 149 h 262"/>
                <a:gd name="T4" fmla="*/ 153 w 683"/>
                <a:gd name="T5" fmla="*/ 258 h 262"/>
                <a:gd name="T6" fmla="*/ 312 w 683"/>
                <a:gd name="T7" fmla="*/ 226 h 262"/>
                <a:gd name="T8" fmla="*/ 683 w 683"/>
                <a:gd name="T9" fmla="*/ 198 h 262"/>
                <a:gd name="T10" fmla="*/ 524 w 683"/>
                <a:gd name="T11" fmla="*/ 112 h 262"/>
                <a:gd name="T12" fmla="*/ 244 w 683"/>
                <a:gd name="T13" fmla="*/ 155 h 262"/>
                <a:gd name="T14" fmla="*/ 125 w 683"/>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262">
                  <a:moveTo>
                    <a:pt x="125" y="0"/>
                  </a:moveTo>
                  <a:cubicBezTo>
                    <a:pt x="44" y="33"/>
                    <a:pt x="0" y="81"/>
                    <a:pt x="10" y="149"/>
                  </a:cubicBezTo>
                  <a:cubicBezTo>
                    <a:pt x="19" y="214"/>
                    <a:pt x="79" y="252"/>
                    <a:pt x="153" y="258"/>
                  </a:cubicBezTo>
                  <a:cubicBezTo>
                    <a:pt x="210" y="262"/>
                    <a:pt x="261" y="243"/>
                    <a:pt x="312" y="226"/>
                  </a:cubicBezTo>
                  <a:cubicBezTo>
                    <a:pt x="430" y="186"/>
                    <a:pt x="544" y="136"/>
                    <a:pt x="683" y="198"/>
                  </a:cubicBezTo>
                  <a:cubicBezTo>
                    <a:pt x="637" y="131"/>
                    <a:pt x="597" y="115"/>
                    <a:pt x="524" y="112"/>
                  </a:cubicBezTo>
                  <a:cubicBezTo>
                    <a:pt x="421" y="108"/>
                    <a:pt x="344" y="141"/>
                    <a:pt x="244" y="155"/>
                  </a:cubicBezTo>
                  <a:cubicBezTo>
                    <a:pt x="117" y="172"/>
                    <a:pt x="70" y="100"/>
                    <a:pt x="125" y="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7" name="Freeform 12">
              <a:extLst>
                <a:ext uri="{FF2B5EF4-FFF2-40B4-BE49-F238E27FC236}">
                  <a16:creationId xmlns:a16="http://schemas.microsoft.com/office/drawing/2014/main" id="{63471B87-E8C6-49C0-BBCB-995D66C02AE0}"/>
                </a:ext>
              </a:extLst>
            </p:cNvPr>
            <p:cNvSpPr>
              <a:spLocks/>
            </p:cNvSpPr>
            <p:nvPr userDrawn="1"/>
          </p:nvSpPr>
          <p:spPr bwMode="auto">
            <a:xfrm>
              <a:off x="7064375" y="1981200"/>
              <a:ext cx="157162" cy="169862"/>
            </a:xfrm>
            <a:custGeom>
              <a:avLst/>
              <a:gdLst>
                <a:gd name="T0" fmla="*/ 230 w 436"/>
                <a:gd name="T1" fmla="*/ 434 h 471"/>
                <a:gd name="T2" fmla="*/ 311 w 436"/>
                <a:gd name="T3" fmla="*/ 398 h 471"/>
                <a:gd name="T4" fmla="*/ 335 w 436"/>
                <a:gd name="T5" fmla="*/ 279 h 471"/>
                <a:gd name="T6" fmla="*/ 363 w 436"/>
                <a:gd name="T7" fmla="*/ 217 h 471"/>
                <a:gd name="T8" fmla="*/ 414 w 436"/>
                <a:gd name="T9" fmla="*/ 120 h 471"/>
                <a:gd name="T10" fmla="*/ 329 w 436"/>
                <a:gd name="T11" fmla="*/ 66 h 471"/>
                <a:gd name="T12" fmla="*/ 137 w 436"/>
                <a:gd name="T13" fmla="*/ 51 h 471"/>
                <a:gd name="T14" fmla="*/ 24 w 436"/>
                <a:gd name="T15" fmla="*/ 149 h 471"/>
                <a:gd name="T16" fmla="*/ 33 w 436"/>
                <a:gd name="T17" fmla="*/ 282 h 471"/>
                <a:gd name="T18" fmla="*/ 80 w 436"/>
                <a:gd name="T19" fmla="*/ 356 h 471"/>
                <a:gd name="T20" fmla="*/ 230 w 436"/>
                <a:gd name="T21" fmla="*/ 4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71">
                  <a:moveTo>
                    <a:pt x="230" y="434"/>
                  </a:moveTo>
                  <a:cubicBezTo>
                    <a:pt x="280" y="458"/>
                    <a:pt x="306" y="471"/>
                    <a:pt x="311" y="398"/>
                  </a:cubicBezTo>
                  <a:cubicBezTo>
                    <a:pt x="314" y="359"/>
                    <a:pt x="321" y="316"/>
                    <a:pt x="335" y="279"/>
                  </a:cubicBezTo>
                  <a:cubicBezTo>
                    <a:pt x="343" y="257"/>
                    <a:pt x="352" y="238"/>
                    <a:pt x="363" y="217"/>
                  </a:cubicBezTo>
                  <a:cubicBezTo>
                    <a:pt x="391" y="165"/>
                    <a:pt x="436" y="157"/>
                    <a:pt x="414" y="120"/>
                  </a:cubicBezTo>
                  <a:cubicBezTo>
                    <a:pt x="397" y="95"/>
                    <a:pt x="365" y="85"/>
                    <a:pt x="329" y="66"/>
                  </a:cubicBezTo>
                  <a:cubicBezTo>
                    <a:pt x="206" y="0"/>
                    <a:pt x="206" y="14"/>
                    <a:pt x="137" y="51"/>
                  </a:cubicBezTo>
                  <a:cubicBezTo>
                    <a:pt x="111" y="65"/>
                    <a:pt x="46" y="101"/>
                    <a:pt x="24" y="149"/>
                  </a:cubicBezTo>
                  <a:cubicBezTo>
                    <a:pt x="0" y="202"/>
                    <a:pt x="23" y="246"/>
                    <a:pt x="33" y="282"/>
                  </a:cubicBezTo>
                  <a:cubicBezTo>
                    <a:pt x="41" y="311"/>
                    <a:pt x="56" y="338"/>
                    <a:pt x="80" y="356"/>
                  </a:cubicBezTo>
                  <a:cubicBezTo>
                    <a:pt x="95" y="368"/>
                    <a:pt x="230" y="434"/>
                    <a:pt x="230" y="43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8" name="Freeform 13">
              <a:extLst>
                <a:ext uri="{FF2B5EF4-FFF2-40B4-BE49-F238E27FC236}">
                  <a16:creationId xmlns:a16="http://schemas.microsoft.com/office/drawing/2014/main" id="{C94F907D-9B55-49B8-90C3-F9F9CDB1232E}"/>
                </a:ext>
              </a:extLst>
            </p:cNvPr>
            <p:cNvSpPr>
              <a:spLocks/>
            </p:cNvSpPr>
            <p:nvPr userDrawn="1"/>
          </p:nvSpPr>
          <p:spPr bwMode="auto">
            <a:xfrm>
              <a:off x="7048500" y="1506538"/>
              <a:ext cx="268287" cy="282575"/>
            </a:xfrm>
            <a:custGeom>
              <a:avLst/>
              <a:gdLst>
                <a:gd name="T0" fmla="*/ 735 w 743"/>
                <a:gd name="T1" fmla="*/ 225 h 782"/>
                <a:gd name="T2" fmla="*/ 338 w 743"/>
                <a:gd name="T3" fmla="*/ 267 h 782"/>
                <a:gd name="T4" fmla="*/ 209 w 743"/>
                <a:gd name="T5" fmla="*/ 152 h 782"/>
                <a:gd name="T6" fmla="*/ 241 w 743"/>
                <a:gd name="T7" fmla="*/ 79 h 782"/>
                <a:gd name="T8" fmla="*/ 267 w 743"/>
                <a:gd name="T9" fmla="*/ 25 h 782"/>
                <a:gd name="T10" fmla="*/ 201 w 743"/>
                <a:gd name="T11" fmla="*/ 7 h 782"/>
                <a:gd name="T12" fmla="*/ 47 w 743"/>
                <a:gd name="T13" fmla="*/ 24 h 782"/>
                <a:gd name="T14" fmla="*/ 3 w 743"/>
                <a:gd name="T15" fmla="*/ 54 h 782"/>
                <a:gd name="T16" fmla="*/ 31 w 743"/>
                <a:gd name="T17" fmla="*/ 98 h 782"/>
                <a:gd name="T18" fmla="*/ 93 w 743"/>
                <a:gd name="T19" fmla="*/ 205 h 782"/>
                <a:gd name="T20" fmla="*/ 137 w 743"/>
                <a:gd name="T21" fmla="*/ 562 h 782"/>
                <a:gd name="T22" fmla="*/ 100 w 743"/>
                <a:gd name="T23" fmla="*/ 718 h 782"/>
                <a:gd name="T24" fmla="*/ 91 w 743"/>
                <a:gd name="T25" fmla="*/ 763 h 782"/>
                <a:gd name="T26" fmla="*/ 134 w 743"/>
                <a:gd name="T27" fmla="*/ 775 h 782"/>
                <a:gd name="T28" fmla="*/ 275 w 743"/>
                <a:gd name="T29" fmla="*/ 762 h 782"/>
                <a:gd name="T30" fmla="*/ 351 w 743"/>
                <a:gd name="T31" fmla="*/ 731 h 782"/>
                <a:gd name="T32" fmla="*/ 305 w 743"/>
                <a:gd name="T33" fmla="*/ 674 h 782"/>
                <a:gd name="T34" fmla="*/ 260 w 743"/>
                <a:gd name="T35" fmla="*/ 524 h 782"/>
                <a:gd name="T36" fmla="*/ 278 w 743"/>
                <a:gd name="T37" fmla="*/ 499 h 782"/>
                <a:gd name="T38" fmla="*/ 278 w 743"/>
                <a:gd name="T39" fmla="*/ 499 h 782"/>
                <a:gd name="T40" fmla="*/ 466 w 743"/>
                <a:gd name="T41" fmla="*/ 479 h 782"/>
                <a:gd name="T42" fmla="*/ 707 w 743"/>
                <a:gd name="T43" fmla="*/ 331 h 782"/>
                <a:gd name="T44" fmla="*/ 735 w 743"/>
                <a:gd name="T45" fmla="*/ 22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782">
                  <a:moveTo>
                    <a:pt x="735" y="225"/>
                  </a:moveTo>
                  <a:cubicBezTo>
                    <a:pt x="640" y="234"/>
                    <a:pt x="462" y="252"/>
                    <a:pt x="338" y="267"/>
                  </a:cubicBezTo>
                  <a:cubicBezTo>
                    <a:pt x="220" y="281"/>
                    <a:pt x="205" y="268"/>
                    <a:pt x="209" y="152"/>
                  </a:cubicBezTo>
                  <a:cubicBezTo>
                    <a:pt x="210" y="123"/>
                    <a:pt x="221" y="99"/>
                    <a:pt x="241" y="79"/>
                  </a:cubicBezTo>
                  <a:cubicBezTo>
                    <a:pt x="256" y="64"/>
                    <a:pt x="279" y="51"/>
                    <a:pt x="267" y="25"/>
                  </a:cubicBezTo>
                  <a:cubicBezTo>
                    <a:pt x="252" y="0"/>
                    <a:pt x="223" y="5"/>
                    <a:pt x="201" y="7"/>
                  </a:cubicBezTo>
                  <a:cubicBezTo>
                    <a:pt x="150" y="11"/>
                    <a:pt x="98" y="18"/>
                    <a:pt x="47" y="24"/>
                  </a:cubicBezTo>
                  <a:cubicBezTo>
                    <a:pt x="29" y="27"/>
                    <a:pt x="6" y="30"/>
                    <a:pt x="3" y="54"/>
                  </a:cubicBezTo>
                  <a:cubicBezTo>
                    <a:pt x="0" y="75"/>
                    <a:pt x="12" y="88"/>
                    <a:pt x="31" y="98"/>
                  </a:cubicBezTo>
                  <a:cubicBezTo>
                    <a:pt x="75" y="120"/>
                    <a:pt x="88" y="159"/>
                    <a:pt x="93" y="205"/>
                  </a:cubicBezTo>
                  <a:cubicBezTo>
                    <a:pt x="106" y="324"/>
                    <a:pt x="123" y="443"/>
                    <a:pt x="137" y="562"/>
                  </a:cubicBezTo>
                  <a:cubicBezTo>
                    <a:pt x="144" y="618"/>
                    <a:pt x="156" y="676"/>
                    <a:pt x="100" y="718"/>
                  </a:cubicBezTo>
                  <a:cubicBezTo>
                    <a:pt x="86" y="729"/>
                    <a:pt x="83" y="747"/>
                    <a:pt x="91" y="763"/>
                  </a:cubicBezTo>
                  <a:cubicBezTo>
                    <a:pt x="101" y="782"/>
                    <a:pt x="119" y="777"/>
                    <a:pt x="134" y="775"/>
                  </a:cubicBezTo>
                  <a:cubicBezTo>
                    <a:pt x="183" y="770"/>
                    <a:pt x="227" y="767"/>
                    <a:pt x="275" y="762"/>
                  </a:cubicBezTo>
                  <a:cubicBezTo>
                    <a:pt x="303" y="759"/>
                    <a:pt x="343" y="756"/>
                    <a:pt x="351" y="731"/>
                  </a:cubicBezTo>
                  <a:cubicBezTo>
                    <a:pt x="363" y="695"/>
                    <a:pt x="325" y="690"/>
                    <a:pt x="305" y="674"/>
                  </a:cubicBezTo>
                  <a:cubicBezTo>
                    <a:pt x="256" y="635"/>
                    <a:pt x="253" y="576"/>
                    <a:pt x="260" y="524"/>
                  </a:cubicBezTo>
                  <a:cubicBezTo>
                    <a:pt x="261" y="513"/>
                    <a:pt x="266" y="503"/>
                    <a:pt x="278" y="499"/>
                  </a:cubicBezTo>
                  <a:lnTo>
                    <a:pt x="278" y="499"/>
                  </a:lnTo>
                  <a:cubicBezTo>
                    <a:pt x="289" y="494"/>
                    <a:pt x="444" y="483"/>
                    <a:pt x="466" y="479"/>
                  </a:cubicBezTo>
                  <a:cubicBezTo>
                    <a:pt x="602" y="458"/>
                    <a:pt x="696" y="346"/>
                    <a:pt x="707" y="331"/>
                  </a:cubicBezTo>
                  <a:cubicBezTo>
                    <a:pt x="731" y="298"/>
                    <a:pt x="743" y="259"/>
                    <a:pt x="735" y="225"/>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9" name="Freeform 14">
              <a:extLst>
                <a:ext uri="{FF2B5EF4-FFF2-40B4-BE49-F238E27FC236}">
                  <a16:creationId xmlns:a16="http://schemas.microsoft.com/office/drawing/2014/main" id="{E7884CE8-D25E-4CE0-9970-E5B29B1E8064}"/>
                </a:ext>
              </a:extLst>
            </p:cNvPr>
            <p:cNvSpPr>
              <a:spLocks noEditPoints="1"/>
            </p:cNvSpPr>
            <p:nvPr userDrawn="1"/>
          </p:nvSpPr>
          <p:spPr bwMode="auto">
            <a:xfrm>
              <a:off x="6699250" y="1587500"/>
              <a:ext cx="1392237" cy="1535112"/>
            </a:xfrm>
            <a:custGeom>
              <a:avLst/>
              <a:gdLst>
                <a:gd name="T0" fmla="*/ 1912 w 3866"/>
                <a:gd name="T1" fmla="*/ 307 h 4261"/>
                <a:gd name="T2" fmla="*/ 1848 w 3866"/>
                <a:gd name="T3" fmla="*/ 309 h 4261"/>
                <a:gd name="T4" fmla="*/ 1834 w 3866"/>
                <a:gd name="T5" fmla="*/ 214 h 4261"/>
                <a:gd name="T6" fmla="*/ 1868 w 3866"/>
                <a:gd name="T7" fmla="*/ 172 h 4261"/>
                <a:gd name="T8" fmla="*/ 2012 w 3866"/>
                <a:gd name="T9" fmla="*/ 234 h 4261"/>
                <a:gd name="T10" fmla="*/ 2020 w 3866"/>
                <a:gd name="T11" fmla="*/ 266 h 4261"/>
                <a:gd name="T12" fmla="*/ 3617 w 3866"/>
                <a:gd name="T13" fmla="*/ 2883 h 4261"/>
                <a:gd name="T14" fmla="*/ 3223 w 3866"/>
                <a:gd name="T15" fmla="*/ 2282 h 4261"/>
                <a:gd name="T16" fmla="*/ 3519 w 3866"/>
                <a:gd name="T17" fmla="*/ 2157 h 4261"/>
                <a:gd name="T18" fmla="*/ 3592 w 3866"/>
                <a:gd name="T19" fmla="*/ 1390 h 4261"/>
                <a:gd name="T20" fmla="*/ 3663 w 3866"/>
                <a:gd name="T21" fmla="*/ 1632 h 4261"/>
                <a:gd name="T22" fmla="*/ 3125 w 3866"/>
                <a:gd name="T23" fmla="*/ 2070 h 4261"/>
                <a:gd name="T24" fmla="*/ 2598 w 3866"/>
                <a:gd name="T25" fmla="*/ 1508 h 4261"/>
                <a:gd name="T26" fmla="*/ 2291 w 3866"/>
                <a:gd name="T27" fmla="*/ 1353 h 4261"/>
                <a:gd name="T28" fmla="*/ 2718 w 3866"/>
                <a:gd name="T29" fmla="*/ 1297 h 4261"/>
                <a:gd name="T30" fmla="*/ 2693 w 3866"/>
                <a:gd name="T31" fmla="*/ 1021 h 4261"/>
                <a:gd name="T32" fmla="*/ 2805 w 3866"/>
                <a:gd name="T33" fmla="*/ 778 h 4261"/>
                <a:gd name="T34" fmla="*/ 2594 w 3866"/>
                <a:gd name="T35" fmla="*/ 763 h 4261"/>
                <a:gd name="T36" fmla="*/ 2806 w 3866"/>
                <a:gd name="T37" fmla="*/ 664 h 4261"/>
                <a:gd name="T38" fmla="*/ 2602 w 3866"/>
                <a:gd name="T39" fmla="*/ 514 h 4261"/>
                <a:gd name="T40" fmla="*/ 2583 w 3866"/>
                <a:gd name="T41" fmla="*/ 332 h 4261"/>
                <a:gd name="T42" fmla="*/ 2502 w 3866"/>
                <a:gd name="T43" fmla="*/ 152 h 4261"/>
                <a:gd name="T44" fmla="*/ 2238 w 3866"/>
                <a:gd name="T45" fmla="*/ 180 h 4261"/>
                <a:gd name="T46" fmla="*/ 1813 w 3866"/>
                <a:gd name="T47" fmla="*/ 53 h 4261"/>
                <a:gd name="T48" fmla="*/ 1511 w 3866"/>
                <a:gd name="T49" fmla="*/ 388 h 4261"/>
                <a:gd name="T50" fmla="*/ 1548 w 3866"/>
                <a:gd name="T51" fmla="*/ 567 h 4261"/>
                <a:gd name="T52" fmla="*/ 1714 w 3866"/>
                <a:gd name="T53" fmla="*/ 680 h 4261"/>
                <a:gd name="T54" fmla="*/ 1938 w 3866"/>
                <a:gd name="T55" fmla="*/ 539 h 4261"/>
                <a:gd name="T56" fmla="*/ 1970 w 3866"/>
                <a:gd name="T57" fmla="*/ 1009 h 4261"/>
                <a:gd name="T58" fmla="*/ 1608 w 3866"/>
                <a:gd name="T59" fmla="*/ 934 h 4261"/>
                <a:gd name="T60" fmla="*/ 1553 w 3866"/>
                <a:gd name="T61" fmla="*/ 1227 h 4261"/>
                <a:gd name="T62" fmla="*/ 1410 w 3866"/>
                <a:gd name="T63" fmla="*/ 1474 h 4261"/>
                <a:gd name="T64" fmla="*/ 1466 w 3866"/>
                <a:gd name="T65" fmla="*/ 1512 h 4261"/>
                <a:gd name="T66" fmla="*/ 843 w 3866"/>
                <a:gd name="T67" fmla="*/ 1815 h 4261"/>
                <a:gd name="T68" fmla="*/ 653 w 3866"/>
                <a:gd name="T69" fmla="*/ 1552 h 4261"/>
                <a:gd name="T70" fmla="*/ 267 w 3866"/>
                <a:gd name="T71" fmla="*/ 1539 h 4261"/>
                <a:gd name="T72" fmla="*/ 0 w 3866"/>
                <a:gd name="T73" fmla="*/ 1929 h 4261"/>
                <a:gd name="T74" fmla="*/ 403 w 3866"/>
                <a:gd name="T75" fmla="*/ 1999 h 4261"/>
                <a:gd name="T76" fmla="*/ 460 w 3866"/>
                <a:gd name="T77" fmla="*/ 2238 h 4261"/>
                <a:gd name="T78" fmla="*/ 818 w 3866"/>
                <a:gd name="T79" fmla="*/ 2195 h 4261"/>
                <a:gd name="T80" fmla="*/ 1059 w 3866"/>
                <a:gd name="T81" fmla="*/ 2144 h 4261"/>
                <a:gd name="T82" fmla="*/ 1782 w 3866"/>
                <a:gd name="T83" fmla="*/ 1967 h 4261"/>
                <a:gd name="T84" fmla="*/ 2091 w 3866"/>
                <a:gd name="T85" fmla="*/ 2121 h 4261"/>
                <a:gd name="T86" fmla="*/ 2570 w 3866"/>
                <a:gd name="T87" fmla="*/ 2243 h 4261"/>
                <a:gd name="T88" fmla="*/ 3043 w 3866"/>
                <a:gd name="T89" fmla="*/ 3012 h 4261"/>
                <a:gd name="T90" fmla="*/ 3524 w 3866"/>
                <a:gd name="T91" fmla="*/ 3489 h 4261"/>
                <a:gd name="T92" fmla="*/ 3232 w 3866"/>
                <a:gd name="T93" fmla="*/ 3486 h 4261"/>
                <a:gd name="T94" fmla="*/ 2653 w 3866"/>
                <a:gd name="T95" fmla="*/ 3611 h 4261"/>
                <a:gd name="T96" fmla="*/ 2969 w 3866"/>
                <a:gd name="T97" fmla="*/ 3688 h 4261"/>
                <a:gd name="T98" fmla="*/ 2861 w 3866"/>
                <a:gd name="T99" fmla="*/ 4109 h 4261"/>
                <a:gd name="T100" fmla="*/ 3102 w 3866"/>
                <a:gd name="T101" fmla="*/ 4005 h 4261"/>
                <a:gd name="T102" fmla="*/ 3371 w 3866"/>
                <a:gd name="T103" fmla="*/ 4261 h 4261"/>
                <a:gd name="T104" fmla="*/ 3532 w 3866"/>
                <a:gd name="T105" fmla="*/ 3996 h 4261"/>
                <a:gd name="T106" fmla="*/ 3695 w 3866"/>
                <a:gd name="T107" fmla="*/ 3851 h 4261"/>
                <a:gd name="T108" fmla="*/ 3844 w 3866"/>
                <a:gd name="T109" fmla="*/ 3662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6" h="4261">
                  <a:moveTo>
                    <a:pt x="2020" y="266"/>
                  </a:moveTo>
                  <a:cubicBezTo>
                    <a:pt x="1981" y="281"/>
                    <a:pt x="1923" y="303"/>
                    <a:pt x="1912" y="307"/>
                  </a:cubicBezTo>
                  <a:cubicBezTo>
                    <a:pt x="1901" y="311"/>
                    <a:pt x="1889" y="314"/>
                    <a:pt x="1877" y="315"/>
                  </a:cubicBezTo>
                  <a:cubicBezTo>
                    <a:pt x="1867" y="316"/>
                    <a:pt x="1857" y="315"/>
                    <a:pt x="1848" y="309"/>
                  </a:cubicBezTo>
                  <a:cubicBezTo>
                    <a:pt x="1837" y="301"/>
                    <a:pt x="1833" y="285"/>
                    <a:pt x="1830" y="272"/>
                  </a:cubicBezTo>
                  <a:cubicBezTo>
                    <a:pt x="1826" y="253"/>
                    <a:pt x="1828" y="233"/>
                    <a:pt x="1834" y="214"/>
                  </a:cubicBezTo>
                  <a:cubicBezTo>
                    <a:pt x="1836" y="205"/>
                    <a:pt x="1840" y="195"/>
                    <a:pt x="1846" y="188"/>
                  </a:cubicBezTo>
                  <a:cubicBezTo>
                    <a:pt x="1851" y="181"/>
                    <a:pt x="1860" y="175"/>
                    <a:pt x="1868" y="172"/>
                  </a:cubicBezTo>
                  <a:cubicBezTo>
                    <a:pt x="1886" y="166"/>
                    <a:pt x="1905" y="171"/>
                    <a:pt x="1922" y="178"/>
                  </a:cubicBezTo>
                  <a:cubicBezTo>
                    <a:pt x="1928" y="180"/>
                    <a:pt x="1978" y="208"/>
                    <a:pt x="2012" y="234"/>
                  </a:cubicBezTo>
                  <a:cubicBezTo>
                    <a:pt x="2017" y="237"/>
                    <a:pt x="2037" y="253"/>
                    <a:pt x="2042" y="257"/>
                  </a:cubicBezTo>
                  <a:cubicBezTo>
                    <a:pt x="2034" y="260"/>
                    <a:pt x="2027" y="263"/>
                    <a:pt x="2020" y="266"/>
                  </a:cubicBezTo>
                  <a:close/>
                  <a:moveTo>
                    <a:pt x="3857" y="3057"/>
                  </a:moveTo>
                  <a:cubicBezTo>
                    <a:pt x="3857" y="2854"/>
                    <a:pt x="3805" y="2818"/>
                    <a:pt x="3617" y="2883"/>
                  </a:cubicBezTo>
                  <a:cubicBezTo>
                    <a:pt x="3484" y="2928"/>
                    <a:pt x="3435" y="2908"/>
                    <a:pt x="3386" y="2775"/>
                  </a:cubicBezTo>
                  <a:cubicBezTo>
                    <a:pt x="3375" y="2744"/>
                    <a:pt x="3228" y="2295"/>
                    <a:pt x="3223" y="2282"/>
                  </a:cubicBezTo>
                  <a:cubicBezTo>
                    <a:pt x="3215" y="2258"/>
                    <a:pt x="3231" y="2248"/>
                    <a:pt x="3245" y="2245"/>
                  </a:cubicBezTo>
                  <a:cubicBezTo>
                    <a:pt x="3260" y="2242"/>
                    <a:pt x="3415" y="2218"/>
                    <a:pt x="3519" y="2157"/>
                  </a:cubicBezTo>
                  <a:cubicBezTo>
                    <a:pt x="3862" y="1958"/>
                    <a:pt x="3833" y="1567"/>
                    <a:pt x="3750" y="1432"/>
                  </a:cubicBezTo>
                  <a:cubicBezTo>
                    <a:pt x="3725" y="1391"/>
                    <a:pt x="3623" y="1379"/>
                    <a:pt x="3592" y="1390"/>
                  </a:cubicBezTo>
                  <a:cubicBezTo>
                    <a:pt x="3587" y="1392"/>
                    <a:pt x="3586" y="1397"/>
                    <a:pt x="3588" y="1401"/>
                  </a:cubicBezTo>
                  <a:cubicBezTo>
                    <a:pt x="3636" y="1477"/>
                    <a:pt x="3663" y="1563"/>
                    <a:pt x="3663" y="1632"/>
                  </a:cubicBezTo>
                  <a:cubicBezTo>
                    <a:pt x="3663" y="1875"/>
                    <a:pt x="3481" y="2055"/>
                    <a:pt x="3297" y="2076"/>
                  </a:cubicBezTo>
                  <a:cubicBezTo>
                    <a:pt x="3254" y="2080"/>
                    <a:pt x="3194" y="2085"/>
                    <a:pt x="3125" y="2070"/>
                  </a:cubicBezTo>
                  <a:cubicBezTo>
                    <a:pt x="3056" y="2055"/>
                    <a:pt x="2978" y="2020"/>
                    <a:pt x="2926" y="1990"/>
                  </a:cubicBezTo>
                  <a:cubicBezTo>
                    <a:pt x="2766" y="1895"/>
                    <a:pt x="2617" y="1650"/>
                    <a:pt x="2598" y="1508"/>
                  </a:cubicBezTo>
                  <a:cubicBezTo>
                    <a:pt x="2598" y="1508"/>
                    <a:pt x="2518" y="1552"/>
                    <a:pt x="2489" y="1667"/>
                  </a:cubicBezTo>
                  <a:cubicBezTo>
                    <a:pt x="2439" y="1611"/>
                    <a:pt x="2319" y="1467"/>
                    <a:pt x="2291" y="1353"/>
                  </a:cubicBezTo>
                  <a:cubicBezTo>
                    <a:pt x="2406" y="1344"/>
                    <a:pt x="2539" y="1359"/>
                    <a:pt x="2669" y="1441"/>
                  </a:cubicBezTo>
                  <a:cubicBezTo>
                    <a:pt x="2717" y="1389"/>
                    <a:pt x="2717" y="1326"/>
                    <a:pt x="2718" y="1297"/>
                  </a:cubicBezTo>
                  <a:cubicBezTo>
                    <a:pt x="2721" y="1204"/>
                    <a:pt x="2680" y="1124"/>
                    <a:pt x="2604" y="1054"/>
                  </a:cubicBezTo>
                  <a:cubicBezTo>
                    <a:pt x="2637" y="1042"/>
                    <a:pt x="2666" y="1035"/>
                    <a:pt x="2693" y="1021"/>
                  </a:cubicBezTo>
                  <a:cubicBezTo>
                    <a:pt x="2759" y="988"/>
                    <a:pt x="2811" y="939"/>
                    <a:pt x="2819" y="859"/>
                  </a:cubicBezTo>
                  <a:cubicBezTo>
                    <a:pt x="2823" y="822"/>
                    <a:pt x="2814" y="789"/>
                    <a:pt x="2805" y="778"/>
                  </a:cubicBezTo>
                  <a:cubicBezTo>
                    <a:pt x="2788" y="786"/>
                    <a:pt x="2775" y="792"/>
                    <a:pt x="2742" y="793"/>
                  </a:cubicBezTo>
                  <a:cubicBezTo>
                    <a:pt x="2696" y="795"/>
                    <a:pt x="2649" y="789"/>
                    <a:pt x="2594" y="763"/>
                  </a:cubicBezTo>
                  <a:cubicBezTo>
                    <a:pt x="2668" y="741"/>
                    <a:pt x="2691" y="704"/>
                    <a:pt x="2734" y="677"/>
                  </a:cubicBezTo>
                  <a:cubicBezTo>
                    <a:pt x="2766" y="658"/>
                    <a:pt x="2806" y="664"/>
                    <a:pt x="2806" y="664"/>
                  </a:cubicBezTo>
                  <a:cubicBezTo>
                    <a:pt x="2806" y="664"/>
                    <a:pt x="2787" y="612"/>
                    <a:pt x="2718" y="569"/>
                  </a:cubicBezTo>
                  <a:cubicBezTo>
                    <a:pt x="2682" y="546"/>
                    <a:pt x="2638" y="531"/>
                    <a:pt x="2602" y="514"/>
                  </a:cubicBezTo>
                  <a:cubicBezTo>
                    <a:pt x="2645" y="447"/>
                    <a:pt x="2727" y="494"/>
                    <a:pt x="2765" y="414"/>
                  </a:cubicBezTo>
                  <a:cubicBezTo>
                    <a:pt x="2702" y="385"/>
                    <a:pt x="2644" y="353"/>
                    <a:pt x="2583" y="332"/>
                  </a:cubicBezTo>
                  <a:cubicBezTo>
                    <a:pt x="2521" y="311"/>
                    <a:pt x="2504" y="283"/>
                    <a:pt x="2544" y="228"/>
                  </a:cubicBezTo>
                  <a:cubicBezTo>
                    <a:pt x="2582" y="175"/>
                    <a:pt x="2550" y="160"/>
                    <a:pt x="2502" y="152"/>
                  </a:cubicBezTo>
                  <a:cubicBezTo>
                    <a:pt x="2446" y="143"/>
                    <a:pt x="2392" y="149"/>
                    <a:pt x="2344" y="179"/>
                  </a:cubicBezTo>
                  <a:cubicBezTo>
                    <a:pt x="2306" y="202"/>
                    <a:pt x="2276" y="197"/>
                    <a:pt x="2238" y="180"/>
                  </a:cubicBezTo>
                  <a:cubicBezTo>
                    <a:pt x="2122" y="126"/>
                    <a:pt x="2004" y="77"/>
                    <a:pt x="1888" y="21"/>
                  </a:cubicBezTo>
                  <a:cubicBezTo>
                    <a:pt x="1844" y="0"/>
                    <a:pt x="1826" y="10"/>
                    <a:pt x="1813" y="53"/>
                  </a:cubicBezTo>
                  <a:cubicBezTo>
                    <a:pt x="1795" y="115"/>
                    <a:pt x="1754" y="162"/>
                    <a:pt x="1709" y="206"/>
                  </a:cubicBezTo>
                  <a:cubicBezTo>
                    <a:pt x="1648" y="265"/>
                    <a:pt x="1569" y="327"/>
                    <a:pt x="1511" y="388"/>
                  </a:cubicBezTo>
                  <a:cubicBezTo>
                    <a:pt x="1481" y="420"/>
                    <a:pt x="1466" y="459"/>
                    <a:pt x="1504" y="488"/>
                  </a:cubicBezTo>
                  <a:cubicBezTo>
                    <a:pt x="1533" y="510"/>
                    <a:pt x="1543" y="532"/>
                    <a:pt x="1548" y="567"/>
                  </a:cubicBezTo>
                  <a:cubicBezTo>
                    <a:pt x="1556" y="616"/>
                    <a:pt x="1604" y="631"/>
                    <a:pt x="1652" y="640"/>
                  </a:cubicBezTo>
                  <a:cubicBezTo>
                    <a:pt x="1686" y="648"/>
                    <a:pt x="1700" y="662"/>
                    <a:pt x="1714" y="680"/>
                  </a:cubicBezTo>
                  <a:cubicBezTo>
                    <a:pt x="1725" y="648"/>
                    <a:pt x="1738" y="626"/>
                    <a:pt x="1752" y="608"/>
                  </a:cubicBezTo>
                  <a:cubicBezTo>
                    <a:pt x="1798" y="547"/>
                    <a:pt x="1865" y="527"/>
                    <a:pt x="1938" y="539"/>
                  </a:cubicBezTo>
                  <a:cubicBezTo>
                    <a:pt x="2011" y="550"/>
                    <a:pt x="2051" y="600"/>
                    <a:pt x="2075" y="666"/>
                  </a:cubicBezTo>
                  <a:cubicBezTo>
                    <a:pt x="2118" y="788"/>
                    <a:pt x="2072" y="939"/>
                    <a:pt x="1970" y="1009"/>
                  </a:cubicBezTo>
                  <a:cubicBezTo>
                    <a:pt x="1930" y="1037"/>
                    <a:pt x="1890" y="1050"/>
                    <a:pt x="1848" y="1049"/>
                  </a:cubicBezTo>
                  <a:cubicBezTo>
                    <a:pt x="1791" y="1048"/>
                    <a:pt x="1665" y="1031"/>
                    <a:pt x="1608" y="934"/>
                  </a:cubicBezTo>
                  <a:cubicBezTo>
                    <a:pt x="1565" y="963"/>
                    <a:pt x="1564" y="1016"/>
                    <a:pt x="1560" y="1062"/>
                  </a:cubicBezTo>
                  <a:cubicBezTo>
                    <a:pt x="1554" y="1143"/>
                    <a:pt x="1448" y="1170"/>
                    <a:pt x="1553" y="1227"/>
                  </a:cubicBezTo>
                  <a:cubicBezTo>
                    <a:pt x="1569" y="1235"/>
                    <a:pt x="1543" y="1255"/>
                    <a:pt x="1533" y="1265"/>
                  </a:cubicBezTo>
                  <a:cubicBezTo>
                    <a:pt x="1464" y="1339"/>
                    <a:pt x="1416" y="1391"/>
                    <a:pt x="1410" y="1474"/>
                  </a:cubicBezTo>
                  <a:cubicBezTo>
                    <a:pt x="1409" y="1493"/>
                    <a:pt x="1413" y="1535"/>
                    <a:pt x="1419" y="1552"/>
                  </a:cubicBezTo>
                  <a:cubicBezTo>
                    <a:pt x="1438" y="1529"/>
                    <a:pt x="1446" y="1523"/>
                    <a:pt x="1466" y="1512"/>
                  </a:cubicBezTo>
                  <a:cubicBezTo>
                    <a:pt x="1536" y="1475"/>
                    <a:pt x="1558" y="1523"/>
                    <a:pt x="1680" y="1456"/>
                  </a:cubicBezTo>
                  <a:cubicBezTo>
                    <a:pt x="1587" y="1650"/>
                    <a:pt x="1189" y="1780"/>
                    <a:pt x="843" y="1815"/>
                  </a:cubicBezTo>
                  <a:cubicBezTo>
                    <a:pt x="769" y="1823"/>
                    <a:pt x="724" y="1787"/>
                    <a:pt x="710" y="1713"/>
                  </a:cubicBezTo>
                  <a:cubicBezTo>
                    <a:pt x="699" y="1657"/>
                    <a:pt x="682" y="1602"/>
                    <a:pt x="653" y="1552"/>
                  </a:cubicBezTo>
                  <a:cubicBezTo>
                    <a:pt x="554" y="1379"/>
                    <a:pt x="250" y="1271"/>
                    <a:pt x="173" y="1401"/>
                  </a:cubicBezTo>
                  <a:cubicBezTo>
                    <a:pt x="240" y="1393"/>
                    <a:pt x="293" y="1441"/>
                    <a:pt x="267" y="1539"/>
                  </a:cubicBezTo>
                  <a:cubicBezTo>
                    <a:pt x="249" y="1607"/>
                    <a:pt x="382" y="1636"/>
                    <a:pt x="420" y="1698"/>
                  </a:cubicBezTo>
                  <a:cubicBezTo>
                    <a:pt x="228" y="1686"/>
                    <a:pt x="44" y="1769"/>
                    <a:pt x="0" y="1929"/>
                  </a:cubicBezTo>
                  <a:cubicBezTo>
                    <a:pt x="77" y="1873"/>
                    <a:pt x="159" y="1864"/>
                    <a:pt x="200" y="1960"/>
                  </a:cubicBezTo>
                  <a:cubicBezTo>
                    <a:pt x="221" y="2011"/>
                    <a:pt x="350" y="1994"/>
                    <a:pt x="403" y="1999"/>
                  </a:cubicBezTo>
                  <a:cubicBezTo>
                    <a:pt x="333" y="2149"/>
                    <a:pt x="307" y="2231"/>
                    <a:pt x="387" y="2326"/>
                  </a:cubicBezTo>
                  <a:cubicBezTo>
                    <a:pt x="382" y="2253"/>
                    <a:pt x="428" y="2219"/>
                    <a:pt x="460" y="2238"/>
                  </a:cubicBezTo>
                  <a:cubicBezTo>
                    <a:pt x="565" y="2300"/>
                    <a:pt x="620" y="2288"/>
                    <a:pt x="696" y="2194"/>
                  </a:cubicBezTo>
                  <a:cubicBezTo>
                    <a:pt x="757" y="2119"/>
                    <a:pt x="757" y="2121"/>
                    <a:pt x="818" y="2195"/>
                  </a:cubicBezTo>
                  <a:cubicBezTo>
                    <a:pt x="858" y="2244"/>
                    <a:pt x="810" y="2277"/>
                    <a:pt x="791" y="2289"/>
                  </a:cubicBezTo>
                  <a:cubicBezTo>
                    <a:pt x="883" y="2318"/>
                    <a:pt x="1007" y="2262"/>
                    <a:pt x="1059" y="2144"/>
                  </a:cubicBezTo>
                  <a:cubicBezTo>
                    <a:pt x="1074" y="2110"/>
                    <a:pt x="1085" y="2085"/>
                    <a:pt x="1129" y="2078"/>
                  </a:cubicBezTo>
                  <a:cubicBezTo>
                    <a:pt x="1347" y="2044"/>
                    <a:pt x="1565" y="2006"/>
                    <a:pt x="1782" y="1967"/>
                  </a:cubicBezTo>
                  <a:cubicBezTo>
                    <a:pt x="1824" y="1959"/>
                    <a:pt x="1853" y="1966"/>
                    <a:pt x="1883" y="1998"/>
                  </a:cubicBezTo>
                  <a:cubicBezTo>
                    <a:pt x="1938" y="2061"/>
                    <a:pt x="2009" y="2099"/>
                    <a:pt x="2091" y="2121"/>
                  </a:cubicBezTo>
                  <a:cubicBezTo>
                    <a:pt x="2220" y="2157"/>
                    <a:pt x="2352" y="2174"/>
                    <a:pt x="2485" y="2183"/>
                  </a:cubicBezTo>
                  <a:cubicBezTo>
                    <a:pt x="2529" y="2186"/>
                    <a:pt x="2552" y="2203"/>
                    <a:pt x="2570" y="2243"/>
                  </a:cubicBezTo>
                  <a:cubicBezTo>
                    <a:pt x="2656" y="2431"/>
                    <a:pt x="2749" y="2616"/>
                    <a:pt x="2833" y="2805"/>
                  </a:cubicBezTo>
                  <a:cubicBezTo>
                    <a:pt x="2877" y="2904"/>
                    <a:pt x="2947" y="2969"/>
                    <a:pt x="3043" y="3012"/>
                  </a:cubicBezTo>
                  <a:cubicBezTo>
                    <a:pt x="3112" y="3044"/>
                    <a:pt x="3185" y="3067"/>
                    <a:pt x="3259" y="3084"/>
                  </a:cubicBezTo>
                  <a:cubicBezTo>
                    <a:pt x="3434" y="3125"/>
                    <a:pt x="3553" y="3308"/>
                    <a:pt x="3524" y="3489"/>
                  </a:cubicBezTo>
                  <a:cubicBezTo>
                    <a:pt x="3514" y="3554"/>
                    <a:pt x="3479" y="3579"/>
                    <a:pt x="3417" y="3570"/>
                  </a:cubicBezTo>
                  <a:cubicBezTo>
                    <a:pt x="3347" y="3560"/>
                    <a:pt x="3290" y="3523"/>
                    <a:pt x="3232" y="3486"/>
                  </a:cubicBezTo>
                  <a:cubicBezTo>
                    <a:pt x="3179" y="3452"/>
                    <a:pt x="3125" y="3421"/>
                    <a:pt x="3063" y="3408"/>
                  </a:cubicBezTo>
                  <a:cubicBezTo>
                    <a:pt x="2883" y="3371"/>
                    <a:pt x="2676" y="3455"/>
                    <a:pt x="2653" y="3611"/>
                  </a:cubicBezTo>
                  <a:cubicBezTo>
                    <a:pt x="2722" y="3576"/>
                    <a:pt x="2788" y="3586"/>
                    <a:pt x="2815" y="3669"/>
                  </a:cubicBezTo>
                  <a:cubicBezTo>
                    <a:pt x="2825" y="3696"/>
                    <a:pt x="2928" y="3684"/>
                    <a:pt x="2969" y="3688"/>
                  </a:cubicBezTo>
                  <a:cubicBezTo>
                    <a:pt x="2984" y="3690"/>
                    <a:pt x="3008" y="3701"/>
                    <a:pt x="2993" y="3714"/>
                  </a:cubicBezTo>
                  <a:cubicBezTo>
                    <a:pt x="2851" y="3818"/>
                    <a:pt x="2791" y="3974"/>
                    <a:pt x="2861" y="4109"/>
                  </a:cubicBezTo>
                  <a:cubicBezTo>
                    <a:pt x="2883" y="4045"/>
                    <a:pt x="2909" y="3965"/>
                    <a:pt x="3017" y="4025"/>
                  </a:cubicBezTo>
                  <a:cubicBezTo>
                    <a:pt x="3050" y="4042"/>
                    <a:pt x="3076" y="4020"/>
                    <a:pt x="3102" y="4005"/>
                  </a:cubicBezTo>
                  <a:cubicBezTo>
                    <a:pt x="3139" y="3983"/>
                    <a:pt x="3174" y="3959"/>
                    <a:pt x="3215" y="3933"/>
                  </a:cubicBezTo>
                  <a:cubicBezTo>
                    <a:pt x="3224" y="4065"/>
                    <a:pt x="3259" y="4176"/>
                    <a:pt x="3371" y="4261"/>
                  </a:cubicBezTo>
                  <a:cubicBezTo>
                    <a:pt x="3356" y="4187"/>
                    <a:pt x="3350" y="4119"/>
                    <a:pt x="3376" y="4072"/>
                  </a:cubicBezTo>
                  <a:cubicBezTo>
                    <a:pt x="3469" y="4101"/>
                    <a:pt x="3499" y="4086"/>
                    <a:pt x="3532" y="3996"/>
                  </a:cubicBezTo>
                  <a:cubicBezTo>
                    <a:pt x="3549" y="3948"/>
                    <a:pt x="3564" y="3820"/>
                    <a:pt x="3605" y="3800"/>
                  </a:cubicBezTo>
                  <a:cubicBezTo>
                    <a:pt x="3622" y="3791"/>
                    <a:pt x="3672" y="3788"/>
                    <a:pt x="3695" y="3851"/>
                  </a:cubicBezTo>
                  <a:cubicBezTo>
                    <a:pt x="3702" y="3871"/>
                    <a:pt x="3701" y="3896"/>
                    <a:pt x="3694" y="3919"/>
                  </a:cubicBezTo>
                  <a:cubicBezTo>
                    <a:pt x="3785" y="3870"/>
                    <a:pt x="3829" y="3797"/>
                    <a:pt x="3844" y="3662"/>
                  </a:cubicBezTo>
                  <a:cubicBezTo>
                    <a:pt x="3866" y="3461"/>
                    <a:pt x="3857" y="3259"/>
                    <a:pt x="3857" y="305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0" name="Freeform 15">
              <a:extLst>
                <a:ext uri="{FF2B5EF4-FFF2-40B4-BE49-F238E27FC236}">
                  <a16:creationId xmlns:a16="http://schemas.microsoft.com/office/drawing/2014/main" id="{8AD838E8-E1B9-4719-9438-EAEF7601675F}"/>
                </a:ext>
              </a:extLst>
            </p:cNvPr>
            <p:cNvSpPr>
              <a:spLocks/>
            </p:cNvSpPr>
            <p:nvPr userDrawn="1"/>
          </p:nvSpPr>
          <p:spPr bwMode="auto">
            <a:xfrm>
              <a:off x="7789863" y="1508125"/>
              <a:ext cx="365125" cy="109537"/>
            </a:xfrm>
            <a:custGeom>
              <a:avLst/>
              <a:gdLst>
                <a:gd name="T0" fmla="*/ 743 w 1013"/>
                <a:gd name="T1" fmla="*/ 199 h 307"/>
                <a:gd name="T2" fmla="*/ 1013 w 1013"/>
                <a:gd name="T3" fmla="*/ 58 h 307"/>
                <a:gd name="T4" fmla="*/ 780 w 1013"/>
                <a:gd name="T5" fmla="*/ 5 h 307"/>
                <a:gd name="T6" fmla="*/ 318 w 1013"/>
                <a:gd name="T7" fmla="*/ 47 h 307"/>
                <a:gd name="T8" fmla="*/ 0 w 1013"/>
                <a:gd name="T9" fmla="*/ 307 h 307"/>
                <a:gd name="T10" fmla="*/ 743 w 1013"/>
                <a:gd name="T11" fmla="*/ 199 h 307"/>
              </a:gdLst>
              <a:ahLst/>
              <a:cxnLst>
                <a:cxn ang="0">
                  <a:pos x="T0" y="T1"/>
                </a:cxn>
                <a:cxn ang="0">
                  <a:pos x="T2" y="T3"/>
                </a:cxn>
                <a:cxn ang="0">
                  <a:pos x="T4" y="T5"/>
                </a:cxn>
                <a:cxn ang="0">
                  <a:pos x="T6" y="T7"/>
                </a:cxn>
                <a:cxn ang="0">
                  <a:pos x="T8" y="T9"/>
                </a:cxn>
                <a:cxn ang="0">
                  <a:pos x="T10" y="T11"/>
                </a:cxn>
              </a:cxnLst>
              <a:rect l="0" t="0" r="r" b="b"/>
              <a:pathLst>
                <a:path w="1013" h="307">
                  <a:moveTo>
                    <a:pt x="743" y="199"/>
                  </a:moveTo>
                  <a:cubicBezTo>
                    <a:pt x="851" y="184"/>
                    <a:pt x="927" y="114"/>
                    <a:pt x="1013" y="58"/>
                  </a:cubicBezTo>
                  <a:cubicBezTo>
                    <a:pt x="934" y="32"/>
                    <a:pt x="859" y="0"/>
                    <a:pt x="780" y="5"/>
                  </a:cubicBezTo>
                  <a:cubicBezTo>
                    <a:pt x="626" y="16"/>
                    <a:pt x="479" y="31"/>
                    <a:pt x="318" y="47"/>
                  </a:cubicBezTo>
                  <a:cubicBezTo>
                    <a:pt x="205" y="59"/>
                    <a:pt x="86" y="152"/>
                    <a:pt x="0" y="307"/>
                  </a:cubicBezTo>
                  <a:cubicBezTo>
                    <a:pt x="195" y="279"/>
                    <a:pt x="497" y="235"/>
                    <a:pt x="743" y="199"/>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1" name="Freeform 16">
              <a:extLst>
                <a:ext uri="{FF2B5EF4-FFF2-40B4-BE49-F238E27FC236}">
                  <a16:creationId xmlns:a16="http://schemas.microsoft.com/office/drawing/2014/main" id="{3D4876B7-1F8F-4F68-817D-BEC1E0ECA5A6}"/>
                </a:ext>
              </a:extLst>
            </p:cNvPr>
            <p:cNvSpPr>
              <a:spLocks/>
            </p:cNvSpPr>
            <p:nvPr userDrawn="1"/>
          </p:nvSpPr>
          <p:spPr bwMode="auto">
            <a:xfrm>
              <a:off x="7753350" y="1681163"/>
              <a:ext cx="417512" cy="544512"/>
            </a:xfrm>
            <a:custGeom>
              <a:avLst/>
              <a:gdLst>
                <a:gd name="T0" fmla="*/ 1139 w 1156"/>
                <a:gd name="T1" fmla="*/ 458 h 1509"/>
                <a:gd name="T2" fmla="*/ 558 w 1156"/>
                <a:gd name="T3" fmla="*/ 51 h 1509"/>
                <a:gd name="T4" fmla="*/ 176 w 1156"/>
                <a:gd name="T5" fmla="*/ 723 h 1509"/>
                <a:gd name="T6" fmla="*/ 434 w 1156"/>
                <a:gd name="T7" fmla="*/ 848 h 1509"/>
                <a:gd name="T8" fmla="*/ 438 w 1156"/>
                <a:gd name="T9" fmla="*/ 835 h 1509"/>
                <a:gd name="T10" fmla="*/ 312 w 1156"/>
                <a:gd name="T11" fmla="*/ 651 h 1509"/>
                <a:gd name="T12" fmla="*/ 514 w 1156"/>
                <a:gd name="T13" fmla="*/ 211 h 1509"/>
                <a:gd name="T14" fmla="*/ 977 w 1156"/>
                <a:gd name="T15" fmla="*/ 405 h 1509"/>
                <a:gd name="T16" fmla="*/ 784 w 1156"/>
                <a:gd name="T17" fmla="*/ 854 h 1509"/>
                <a:gd name="T18" fmla="*/ 560 w 1156"/>
                <a:gd name="T19" fmla="*/ 917 h 1509"/>
                <a:gd name="T20" fmla="*/ 177 w 1156"/>
                <a:gd name="T21" fmla="*/ 1033 h 1509"/>
                <a:gd name="T22" fmla="*/ 117 w 1156"/>
                <a:gd name="T23" fmla="*/ 1064 h 1509"/>
                <a:gd name="T24" fmla="*/ 45 w 1156"/>
                <a:gd name="T25" fmla="*/ 1122 h 1509"/>
                <a:gd name="T26" fmla="*/ 15 w 1156"/>
                <a:gd name="T27" fmla="*/ 1173 h 1509"/>
                <a:gd name="T28" fmla="*/ 14 w 1156"/>
                <a:gd name="T29" fmla="*/ 1180 h 1509"/>
                <a:gd name="T30" fmla="*/ 72 w 1156"/>
                <a:gd name="T31" fmla="*/ 1258 h 1509"/>
                <a:gd name="T32" fmla="*/ 61 w 1156"/>
                <a:gd name="T33" fmla="*/ 1449 h 1509"/>
                <a:gd name="T34" fmla="*/ 130 w 1156"/>
                <a:gd name="T35" fmla="*/ 1486 h 1509"/>
                <a:gd name="T36" fmla="*/ 196 w 1156"/>
                <a:gd name="T37" fmla="*/ 1362 h 1509"/>
                <a:gd name="T38" fmla="*/ 266 w 1156"/>
                <a:gd name="T39" fmla="*/ 1478 h 1509"/>
                <a:gd name="T40" fmla="*/ 420 w 1156"/>
                <a:gd name="T41" fmla="*/ 1430 h 1509"/>
                <a:gd name="T42" fmla="*/ 320 w 1156"/>
                <a:gd name="T43" fmla="*/ 1260 h 1509"/>
                <a:gd name="T44" fmla="*/ 482 w 1156"/>
                <a:gd name="T45" fmla="*/ 1066 h 1509"/>
                <a:gd name="T46" fmla="*/ 763 w 1156"/>
                <a:gd name="T47" fmla="*/ 1011 h 1509"/>
                <a:gd name="T48" fmla="*/ 1059 w 1156"/>
                <a:gd name="T49" fmla="*/ 817 h 1509"/>
                <a:gd name="T50" fmla="*/ 1139 w 1156"/>
                <a:gd name="T51" fmla="*/ 45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1509">
                  <a:moveTo>
                    <a:pt x="1139" y="458"/>
                  </a:moveTo>
                  <a:cubicBezTo>
                    <a:pt x="1093" y="178"/>
                    <a:pt x="840" y="0"/>
                    <a:pt x="558" y="51"/>
                  </a:cubicBezTo>
                  <a:cubicBezTo>
                    <a:pt x="210" y="113"/>
                    <a:pt x="36" y="418"/>
                    <a:pt x="176" y="723"/>
                  </a:cubicBezTo>
                  <a:cubicBezTo>
                    <a:pt x="227" y="835"/>
                    <a:pt x="293" y="884"/>
                    <a:pt x="434" y="848"/>
                  </a:cubicBezTo>
                  <a:cubicBezTo>
                    <a:pt x="440" y="847"/>
                    <a:pt x="443" y="839"/>
                    <a:pt x="438" y="835"/>
                  </a:cubicBezTo>
                  <a:cubicBezTo>
                    <a:pt x="370" y="775"/>
                    <a:pt x="332" y="700"/>
                    <a:pt x="312" y="651"/>
                  </a:cubicBezTo>
                  <a:cubicBezTo>
                    <a:pt x="237" y="472"/>
                    <a:pt x="303" y="291"/>
                    <a:pt x="514" y="211"/>
                  </a:cubicBezTo>
                  <a:cubicBezTo>
                    <a:pt x="694" y="144"/>
                    <a:pt x="906" y="228"/>
                    <a:pt x="977" y="405"/>
                  </a:cubicBezTo>
                  <a:cubicBezTo>
                    <a:pt x="1052" y="592"/>
                    <a:pt x="970" y="780"/>
                    <a:pt x="784" y="854"/>
                  </a:cubicBezTo>
                  <a:cubicBezTo>
                    <a:pt x="711" y="882"/>
                    <a:pt x="649" y="898"/>
                    <a:pt x="560" y="917"/>
                  </a:cubicBezTo>
                  <a:cubicBezTo>
                    <a:pt x="404" y="949"/>
                    <a:pt x="284" y="986"/>
                    <a:pt x="177" y="1033"/>
                  </a:cubicBezTo>
                  <a:cubicBezTo>
                    <a:pt x="156" y="1042"/>
                    <a:pt x="136" y="1052"/>
                    <a:pt x="117" y="1064"/>
                  </a:cubicBezTo>
                  <a:cubicBezTo>
                    <a:pt x="91" y="1080"/>
                    <a:pt x="65" y="1099"/>
                    <a:pt x="45" y="1122"/>
                  </a:cubicBezTo>
                  <a:cubicBezTo>
                    <a:pt x="32" y="1137"/>
                    <a:pt x="21" y="1154"/>
                    <a:pt x="15" y="1173"/>
                  </a:cubicBezTo>
                  <a:cubicBezTo>
                    <a:pt x="15" y="1175"/>
                    <a:pt x="14" y="1178"/>
                    <a:pt x="14" y="1180"/>
                  </a:cubicBezTo>
                  <a:cubicBezTo>
                    <a:pt x="0" y="1247"/>
                    <a:pt x="72" y="1258"/>
                    <a:pt x="72" y="1258"/>
                  </a:cubicBezTo>
                  <a:cubicBezTo>
                    <a:pt x="10" y="1307"/>
                    <a:pt x="2" y="1387"/>
                    <a:pt x="61" y="1449"/>
                  </a:cubicBezTo>
                  <a:cubicBezTo>
                    <a:pt x="83" y="1471"/>
                    <a:pt x="110" y="1481"/>
                    <a:pt x="130" y="1486"/>
                  </a:cubicBezTo>
                  <a:cubicBezTo>
                    <a:pt x="110" y="1368"/>
                    <a:pt x="196" y="1362"/>
                    <a:pt x="196" y="1362"/>
                  </a:cubicBezTo>
                  <a:cubicBezTo>
                    <a:pt x="196" y="1362"/>
                    <a:pt x="209" y="1443"/>
                    <a:pt x="266" y="1478"/>
                  </a:cubicBezTo>
                  <a:cubicBezTo>
                    <a:pt x="318" y="1509"/>
                    <a:pt x="416" y="1473"/>
                    <a:pt x="420" y="1430"/>
                  </a:cubicBezTo>
                  <a:cubicBezTo>
                    <a:pt x="374" y="1399"/>
                    <a:pt x="324" y="1364"/>
                    <a:pt x="320" y="1260"/>
                  </a:cubicBezTo>
                  <a:cubicBezTo>
                    <a:pt x="317" y="1160"/>
                    <a:pt x="398" y="1086"/>
                    <a:pt x="482" y="1066"/>
                  </a:cubicBezTo>
                  <a:cubicBezTo>
                    <a:pt x="563" y="1048"/>
                    <a:pt x="733" y="1018"/>
                    <a:pt x="763" y="1011"/>
                  </a:cubicBezTo>
                  <a:cubicBezTo>
                    <a:pt x="856" y="988"/>
                    <a:pt x="966" y="935"/>
                    <a:pt x="1059" y="817"/>
                  </a:cubicBezTo>
                  <a:cubicBezTo>
                    <a:pt x="1148" y="704"/>
                    <a:pt x="1156" y="555"/>
                    <a:pt x="1139" y="458"/>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2" name="Freeform 17">
              <a:extLst>
                <a:ext uri="{FF2B5EF4-FFF2-40B4-BE49-F238E27FC236}">
                  <a16:creationId xmlns:a16="http://schemas.microsoft.com/office/drawing/2014/main" id="{F6FFB1E9-73E7-4788-8A49-9848EBA67CED}"/>
                </a:ext>
              </a:extLst>
            </p:cNvPr>
            <p:cNvSpPr>
              <a:spLocks/>
            </p:cNvSpPr>
            <p:nvPr userDrawn="1"/>
          </p:nvSpPr>
          <p:spPr bwMode="auto">
            <a:xfrm>
              <a:off x="7369175" y="1357313"/>
              <a:ext cx="446087" cy="346075"/>
            </a:xfrm>
            <a:custGeom>
              <a:avLst/>
              <a:gdLst>
                <a:gd name="T0" fmla="*/ 14 w 1238"/>
                <a:gd name="T1" fmla="*/ 570 h 960"/>
                <a:gd name="T2" fmla="*/ 216 w 1238"/>
                <a:gd name="T3" fmla="*/ 660 h 960"/>
                <a:gd name="T4" fmla="*/ 441 w 1238"/>
                <a:gd name="T5" fmla="*/ 761 h 960"/>
                <a:gd name="T6" fmla="*/ 445 w 1238"/>
                <a:gd name="T7" fmla="*/ 758 h 960"/>
                <a:gd name="T8" fmla="*/ 595 w 1238"/>
                <a:gd name="T9" fmla="*/ 717 h 960"/>
                <a:gd name="T10" fmla="*/ 652 w 1238"/>
                <a:gd name="T11" fmla="*/ 721 h 960"/>
                <a:gd name="T12" fmla="*/ 762 w 1238"/>
                <a:gd name="T13" fmla="*/ 791 h 960"/>
                <a:gd name="T14" fmla="*/ 746 w 1238"/>
                <a:gd name="T15" fmla="*/ 897 h 960"/>
                <a:gd name="T16" fmla="*/ 877 w 1238"/>
                <a:gd name="T17" fmla="*/ 956 h 960"/>
                <a:gd name="T18" fmla="*/ 903 w 1238"/>
                <a:gd name="T19" fmla="*/ 946 h 960"/>
                <a:gd name="T20" fmla="*/ 1238 w 1238"/>
                <a:gd name="T21" fmla="*/ 505 h 960"/>
                <a:gd name="T22" fmla="*/ 1047 w 1238"/>
                <a:gd name="T23" fmla="*/ 546 h 960"/>
                <a:gd name="T24" fmla="*/ 996 w 1238"/>
                <a:gd name="T25" fmla="*/ 561 h 960"/>
                <a:gd name="T26" fmla="*/ 875 w 1238"/>
                <a:gd name="T27" fmla="*/ 540 h 960"/>
                <a:gd name="T28" fmla="*/ 895 w 1238"/>
                <a:gd name="T29" fmla="*/ 698 h 960"/>
                <a:gd name="T30" fmla="*/ 823 w 1238"/>
                <a:gd name="T31" fmla="*/ 735 h 960"/>
                <a:gd name="T32" fmla="*/ 785 w 1238"/>
                <a:gd name="T33" fmla="*/ 620 h 960"/>
                <a:gd name="T34" fmla="*/ 675 w 1238"/>
                <a:gd name="T35" fmla="*/ 669 h 960"/>
                <a:gd name="T36" fmla="*/ 654 w 1238"/>
                <a:gd name="T37" fmla="*/ 590 h 960"/>
                <a:gd name="T38" fmla="*/ 785 w 1238"/>
                <a:gd name="T39" fmla="*/ 500 h 960"/>
                <a:gd name="T40" fmla="*/ 758 w 1238"/>
                <a:gd name="T41" fmla="*/ 404 h 960"/>
                <a:gd name="T42" fmla="*/ 748 w 1238"/>
                <a:gd name="T43" fmla="*/ 310 h 960"/>
                <a:gd name="T44" fmla="*/ 705 w 1238"/>
                <a:gd name="T45" fmla="*/ 184 h 960"/>
                <a:gd name="T46" fmla="*/ 582 w 1238"/>
                <a:gd name="T47" fmla="*/ 236 h 960"/>
                <a:gd name="T48" fmla="*/ 504 w 1238"/>
                <a:gd name="T49" fmla="*/ 291 h 960"/>
                <a:gd name="T50" fmla="*/ 416 w 1238"/>
                <a:gd name="T51" fmla="*/ 335 h 960"/>
                <a:gd name="T52" fmla="*/ 436 w 1238"/>
                <a:gd name="T53" fmla="*/ 492 h 960"/>
                <a:gd name="T54" fmla="*/ 363 w 1238"/>
                <a:gd name="T55" fmla="*/ 529 h 960"/>
                <a:gd name="T56" fmla="*/ 326 w 1238"/>
                <a:gd name="T57" fmla="*/ 414 h 960"/>
                <a:gd name="T58" fmla="*/ 215 w 1238"/>
                <a:gd name="T59" fmla="*/ 463 h 960"/>
                <a:gd name="T60" fmla="*/ 195 w 1238"/>
                <a:gd name="T61" fmla="*/ 384 h 960"/>
                <a:gd name="T62" fmla="*/ 325 w 1238"/>
                <a:gd name="T63" fmla="*/ 294 h 960"/>
                <a:gd name="T64" fmla="*/ 230 w 1238"/>
                <a:gd name="T65" fmla="*/ 218 h 960"/>
                <a:gd name="T66" fmla="*/ 206 w 1238"/>
                <a:gd name="T67" fmla="*/ 170 h 960"/>
                <a:gd name="T68" fmla="*/ 110 w 1238"/>
                <a:gd name="T69" fmla="*/ 0 h 960"/>
                <a:gd name="T70" fmla="*/ 4 w 1238"/>
                <a:gd name="T71" fmla="*/ 543 h 960"/>
                <a:gd name="T72" fmla="*/ 14 w 1238"/>
                <a:gd name="T73" fmla="*/ 5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8" h="960">
                  <a:moveTo>
                    <a:pt x="14" y="570"/>
                  </a:moveTo>
                  <a:lnTo>
                    <a:pt x="216" y="660"/>
                  </a:lnTo>
                  <a:cubicBezTo>
                    <a:pt x="301" y="698"/>
                    <a:pt x="389" y="737"/>
                    <a:pt x="441" y="761"/>
                  </a:cubicBezTo>
                  <a:cubicBezTo>
                    <a:pt x="442" y="760"/>
                    <a:pt x="444" y="759"/>
                    <a:pt x="445" y="758"/>
                  </a:cubicBezTo>
                  <a:cubicBezTo>
                    <a:pt x="489" y="731"/>
                    <a:pt x="540" y="717"/>
                    <a:pt x="595" y="717"/>
                  </a:cubicBezTo>
                  <a:cubicBezTo>
                    <a:pt x="613" y="717"/>
                    <a:pt x="632" y="718"/>
                    <a:pt x="652" y="721"/>
                  </a:cubicBezTo>
                  <a:cubicBezTo>
                    <a:pt x="676" y="725"/>
                    <a:pt x="739" y="736"/>
                    <a:pt x="762" y="791"/>
                  </a:cubicBezTo>
                  <a:cubicBezTo>
                    <a:pt x="775" y="824"/>
                    <a:pt x="770" y="860"/>
                    <a:pt x="746" y="897"/>
                  </a:cubicBezTo>
                  <a:lnTo>
                    <a:pt x="877" y="956"/>
                  </a:lnTo>
                  <a:cubicBezTo>
                    <a:pt x="887" y="960"/>
                    <a:pt x="898" y="956"/>
                    <a:pt x="903" y="946"/>
                  </a:cubicBezTo>
                  <a:cubicBezTo>
                    <a:pt x="951" y="850"/>
                    <a:pt x="1085" y="636"/>
                    <a:pt x="1238" y="505"/>
                  </a:cubicBezTo>
                  <a:cubicBezTo>
                    <a:pt x="1190" y="486"/>
                    <a:pt x="1112" y="483"/>
                    <a:pt x="1047" y="546"/>
                  </a:cubicBezTo>
                  <a:cubicBezTo>
                    <a:pt x="1026" y="566"/>
                    <a:pt x="1014" y="580"/>
                    <a:pt x="996" y="561"/>
                  </a:cubicBezTo>
                  <a:cubicBezTo>
                    <a:pt x="977" y="542"/>
                    <a:pt x="937" y="513"/>
                    <a:pt x="875" y="540"/>
                  </a:cubicBezTo>
                  <a:cubicBezTo>
                    <a:pt x="915" y="591"/>
                    <a:pt x="918" y="646"/>
                    <a:pt x="895" y="698"/>
                  </a:cubicBezTo>
                  <a:cubicBezTo>
                    <a:pt x="875" y="743"/>
                    <a:pt x="846" y="745"/>
                    <a:pt x="823" y="735"/>
                  </a:cubicBezTo>
                  <a:cubicBezTo>
                    <a:pt x="803" y="726"/>
                    <a:pt x="773" y="703"/>
                    <a:pt x="785" y="620"/>
                  </a:cubicBezTo>
                  <a:cubicBezTo>
                    <a:pt x="731" y="684"/>
                    <a:pt x="694" y="677"/>
                    <a:pt x="675" y="669"/>
                  </a:cubicBezTo>
                  <a:cubicBezTo>
                    <a:pt x="651" y="658"/>
                    <a:pt x="634" y="635"/>
                    <a:pt x="654" y="590"/>
                  </a:cubicBezTo>
                  <a:cubicBezTo>
                    <a:pt x="677" y="538"/>
                    <a:pt x="720" y="503"/>
                    <a:pt x="785" y="500"/>
                  </a:cubicBezTo>
                  <a:cubicBezTo>
                    <a:pt x="794" y="459"/>
                    <a:pt x="781" y="419"/>
                    <a:pt x="758" y="404"/>
                  </a:cubicBezTo>
                  <a:cubicBezTo>
                    <a:pt x="726" y="383"/>
                    <a:pt x="732" y="352"/>
                    <a:pt x="748" y="310"/>
                  </a:cubicBezTo>
                  <a:cubicBezTo>
                    <a:pt x="763" y="269"/>
                    <a:pt x="741" y="200"/>
                    <a:pt x="705" y="184"/>
                  </a:cubicBezTo>
                  <a:cubicBezTo>
                    <a:pt x="669" y="167"/>
                    <a:pt x="602" y="197"/>
                    <a:pt x="582" y="236"/>
                  </a:cubicBezTo>
                  <a:cubicBezTo>
                    <a:pt x="561" y="275"/>
                    <a:pt x="542" y="300"/>
                    <a:pt x="504" y="291"/>
                  </a:cubicBezTo>
                  <a:cubicBezTo>
                    <a:pt x="479" y="284"/>
                    <a:pt x="440" y="300"/>
                    <a:pt x="416" y="335"/>
                  </a:cubicBezTo>
                  <a:cubicBezTo>
                    <a:pt x="456" y="385"/>
                    <a:pt x="459" y="440"/>
                    <a:pt x="436" y="492"/>
                  </a:cubicBezTo>
                  <a:cubicBezTo>
                    <a:pt x="416" y="537"/>
                    <a:pt x="387" y="540"/>
                    <a:pt x="363" y="529"/>
                  </a:cubicBezTo>
                  <a:cubicBezTo>
                    <a:pt x="344" y="520"/>
                    <a:pt x="314" y="497"/>
                    <a:pt x="326" y="414"/>
                  </a:cubicBezTo>
                  <a:cubicBezTo>
                    <a:pt x="272" y="478"/>
                    <a:pt x="235" y="472"/>
                    <a:pt x="215" y="463"/>
                  </a:cubicBezTo>
                  <a:cubicBezTo>
                    <a:pt x="192" y="452"/>
                    <a:pt x="175" y="429"/>
                    <a:pt x="195" y="384"/>
                  </a:cubicBezTo>
                  <a:cubicBezTo>
                    <a:pt x="218" y="332"/>
                    <a:pt x="261" y="298"/>
                    <a:pt x="325" y="294"/>
                  </a:cubicBezTo>
                  <a:cubicBezTo>
                    <a:pt x="304" y="230"/>
                    <a:pt x="257" y="219"/>
                    <a:pt x="230" y="218"/>
                  </a:cubicBezTo>
                  <a:cubicBezTo>
                    <a:pt x="203" y="216"/>
                    <a:pt x="206" y="199"/>
                    <a:pt x="206" y="170"/>
                  </a:cubicBezTo>
                  <a:cubicBezTo>
                    <a:pt x="210" y="79"/>
                    <a:pt x="156" y="23"/>
                    <a:pt x="110" y="0"/>
                  </a:cubicBezTo>
                  <a:cubicBezTo>
                    <a:pt x="114" y="201"/>
                    <a:pt x="44" y="443"/>
                    <a:pt x="4" y="543"/>
                  </a:cubicBezTo>
                  <a:cubicBezTo>
                    <a:pt x="0" y="554"/>
                    <a:pt x="4" y="565"/>
                    <a:pt x="14" y="57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3" name="Freeform 18">
              <a:extLst>
                <a:ext uri="{FF2B5EF4-FFF2-40B4-BE49-F238E27FC236}">
                  <a16:creationId xmlns:a16="http://schemas.microsoft.com/office/drawing/2014/main" id="{31E712EC-C35E-4EEC-AFD0-8194425AC6C4}"/>
                </a:ext>
              </a:extLst>
            </p:cNvPr>
            <p:cNvSpPr>
              <a:spLocks noEditPoints="1"/>
            </p:cNvSpPr>
            <p:nvPr userDrawn="1"/>
          </p:nvSpPr>
          <p:spPr bwMode="auto">
            <a:xfrm>
              <a:off x="10248900" y="163513"/>
              <a:ext cx="1928812" cy="2552700"/>
            </a:xfrm>
            <a:custGeom>
              <a:avLst/>
              <a:gdLst>
                <a:gd name="T0" fmla="*/ 1230 w 5356"/>
                <a:gd name="T1" fmla="*/ 978 h 7085"/>
                <a:gd name="T2" fmla="*/ 1513 w 5356"/>
                <a:gd name="T3" fmla="*/ 2197 h 7085"/>
                <a:gd name="T4" fmla="*/ 2104 w 5356"/>
                <a:gd name="T5" fmla="*/ 3594 h 7085"/>
                <a:gd name="T6" fmla="*/ 1305 w 5356"/>
                <a:gd name="T7" fmla="*/ 4281 h 7085"/>
                <a:gd name="T8" fmla="*/ 1618 w 5356"/>
                <a:gd name="T9" fmla="*/ 6404 h 7085"/>
                <a:gd name="T10" fmla="*/ 3556 w 5356"/>
                <a:gd name="T11" fmla="*/ 6867 h 7085"/>
                <a:gd name="T12" fmla="*/ 3974 w 5356"/>
                <a:gd name="T13" fmla="*/ 6684 h 7085"/>
                <a:gd name="T14" fmla="*/ 3975 w 5356"/>
                <a:gd name="T15" fmla="*/ 6683 h 7085"/>
                <a:gd name="T16" fmla="*/ 5191 w 5356"/>
                <a:gd name="T17" fmla="*/ 5543 h 7085"/>
                <a:gd name="T18" fmla="*/ 5356 w 5356"/>
                <a:gd name="T19" fmla="*/ 5312 h 7085"/>
                <a:gd name="T20" fmla="*/ 5356 w 5356"/>
                <a:gd name="T21" fmla="*/ 21 h 7085"/>
                <a:gd name="T22" fmla="*/ 4150 w 5356"/>
                <a:gd name="T23" fmla="*/ 401 h 7085"/>
                <a:gd name="T24" fmla="*/ 2576 w 5356"/>
                <a:gd name="T25" fmla="*/ 416 h 7085"/>
                <a:gd name="T26" fmla="*/ 1230 w 5356"/>
                <a:gd name="T27" fmla="*/ 978 h 7085"/>
                <a:gd name="T28" fmla="*/ 780 w 5356"/>
                <a:gd name="T29" fmla="*/ 2449 h 7085"/>
                <a:gd name="T30" fmla="*/ 534 w 5356"/>
                <a:gd name="T31" fmla="*/ 2523 h 7085"/>
                <a:gd name="T32" fmla="*/ 268 w 5356"/>
                <a:gd name="T33" fmla="*/ 3535 h 7085"/>
                <a:gd name="T34" fmla="*/ 435 w 5356"/>
                <a:gd name="T35" fmla="*/ 3735 h 7085"/>
                <a:gd name="T36" fmla="*/ 991 w 5356"/>
                <a:gd name="T37" fmla="*/ 3810 h 7085"/>
                <a:gd name="T38" fmla="*/ 1524 w 5356"/>
                <a:gd name="T39" fmla="*/ 3276 h 7085"/>
                <a:gd name="T40" fmla="*/ 1526 w 5356"/>
                <a:gd name="T41" fmla="*/ 3251 h 7085"/>
                <a:gd name="T42" fmla="*/ 1528 w 5356"/>
                <a:gd name="T43" fmla="*/ 3236 h 7085"/>
                <a:gd name="T44" fmla="*/ 1512 w 5356"/>
                <a:gd name="T45" fmla="*/ 3087 h 7085"/>
                <a:gd name="T46" fmla="*/ 1399 w 5356"/>
                <a:gd name="T47" fmla="*/ 2831 h 7085"/>
                <a:gd name="T48" fmla="*/ 780 w 5356"/>
                <a:gd name="T49" fmla="*/ 2449 h 7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6" h="7085">
                  <a:moveTo>
                    <a:pt x="1230" y="978"/>
                  </a:moveTo>
                  <a:cubicBezTo>
                    <a:pt x="1014" y="1477"/>
                    <a:pt x="1123" y="1834"/>
                    <a:pt x="1513" y="2197"/>
                  </a:cubicBezTo>
                  <a:cubicBezTo>
                    <a:pt x="1904" y="2559"/>
                    <a:pt x="2331" y="3101"/>
                    <a:pt x="2104" y="3594"/>
                  </a:cubicBezTo>
                  <a:cubicBezTo>
                    <a:pt x="1951" y="3927"/>
                    <a:pt x="1570" y="4044"/>
                    <a:pt x="1305" y="4281"/>
                  </a:cubicBezTo>
                  <a:cubicBezTo>
                    <a:pt x="771" y="4756"/>
                    <a:pt x="1141" y="5857"/>
                    <a:pt x="1618" y="6404"/>
                  </a:cubicBezTo>
                  <a:cubicBezTo>
                    <a:pt x="2096" y="6951"/>
                    <a:pt x="2891" y="7085"/>
                    <a:pt x="3556" y="6867"/>
                  </a:cubicBezTo>
                  <a:cubicBezTo>
                    <a:pt x="3701" y="6819"/>
                    <a:pt x="3840" y="6757"/>
                    <a:pt x="3974" y="6684"/>
                  </a:cubicBezTo>
                  <a:lnTo>
                    <a:pt x="3975" y="6683"/>
                  </a:lnTo>
                  <a:cubicBezTo>
                    <a:pt x="4453" y="6418"/>
                    <a:pt x="4859" y="6002"/>
                    <a:pt x="5191" y="5543"/>
                  </a:cubicBezTo>
                  <a:cubicBezTo>
                    <a:pt x="5246" y="5467"/>
                    <a:pt x="5300" y="5388"/>
                    <a:pt x="5356" y="5312"/>
                  </a:cubicBezTo>
                  <a:lnTo>
                    <a:pt x="5356" y="21"/>
                  </a:lnTo>
                  <a:cubicBezTo>
                    <a:pt x="4920" y="0"/>
                    <a:pt x="4538" y="231"/>
                    <a:pt x="4150" y="401"/>
                  </a:cubicBezTo>
                  <a:cubicBezTo>
                    <a:pt x="3529" y="674"/>
                    <a:pt x="3170" y="622"/>
                    <a:pt x="2576" y="416"/>
                  </a:cubicBezTo>
                  <a:cubicBezTo>
                    <a:pt x="2126" y="261"/>
                    <a:pt x="1428" y="521"/>
                    <a:pt x="1230" y="978"/>
                  </a:cubicBezTo>
                  <a:close/>
                  <a:moveTo>
                    <a:pt x="780" y="2449"/>
                  </a:moveTo>
                  <a:cubicBezTo>
                    <a:pt x="694" y="2456"/>
                    <a:pt x="611" y="2481"/>
                    <a:pt x="534" y="2523"/>
                  </a:cubicBezTo>
                  <a:cubicBezTo>
                    <a:pt x="158" y="2760"/>
                    <a:pt x="0" y="3132"/>
                    <a:pt x="268" y="3535"/>
                  </a:cubicBezTo>
                  <a:cubicBezTo>
                    <a:pt x="321" y="3615"/>
                    <a:pt x="376" y="3683"/>
                    <a:pt x="435" y="3735"/>
                  </a:cubicBezTo>
                  <a:cubicBezTo>
                    <a:pt x="586" y="3870"/>
                    <a:pt x="761" y="3908"/>
                    <a:pt x="991" y="3810"/>
                  </a:cubicBezTo>
                  <a:cubicBezTo>
                    <a:pt x="1299" y="3679"/>
                    <a:pt x="1493" y="3526"/>
                    <a:pt x="1524" y="3276"/>
                  </a:cubicBezTo>
                  <a:cubicBezTo>
                    <a:pt x="1525" y="3267"/>
                    <a:pt x="1526" y="3259"/>
                    <a:pt x="1526" y="3251"/>
                  </a:cubicBezTo>
                  <a:cubicBezTo>
                    <a:pt x="1527" y="3246"/>
                    <a:pt x="1528" y="3241"/>
                    <a:pt x="1528" y="3236"/>
                  </a:cubicBezTo>
                  <a:cubicBezTo>
                    <a:pt x="1532" y="3181"/>
                    <a:pt x="1527" y="3135"/>
                    <a:pt x="1512" y="3087"/>
                  </a:cubicBezTo>
                  <a:cubicBezTo>
                    <a:pt x="1489" y="2995"/>
                    <a:pt x="1447" y="2907"/>
                    <a:pt x="1399" y="2831"/>
                  </a:cubicBezTo>
                  <a:cubicBezTo>
                    <a:pt x="1269" y="2625"/>
                    <a:pt x="1029" y="2378"/>
                    <a:pt x="780" y="2449"/>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pic>
        <p:nvPicPr>
          <p:cNvPr id="25" name="Kuva 24">
            <a:extLst>
              <a:ext uri="{FF2B5EF4-FFF2-40B4-BE49-F238E27FC236}">
                <a16:creationId xmlns:a16="http://schemas.microsoft.com/office/drawing/2014/main" id="{B3807498-1C36-4AB9-B34B-4884CD52A55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212" y="3914285"/>
            <a:ext cx="2194560" cy="1182189"/>
          </a:xfrm>
          <a:prstGeom prst="rect">
            <a:avLst/>
          </a:prstGeom>
        </p:spPr>
      </p:pic>
    </p:spTree>
    <p:extLst>
      <p:ext uri="{BB962C8B-B14F-4D97-AF65-F5344CB8AC3E}">
        <p14:creationId xmlns:p14="http://schemas.microsoft.com/office/powerpoint/2010/main" val="8909710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E0C09F"/>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bg1"/>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dirty="0"/>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1AE6B3D6-2E8A-46E0-BCA4-C993A0EE525B}" type="datetime1">
              <a:rPr lang="fi-FI" smtClean="0"/>
              <a:t>13.5.2025</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14425440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9D6569EC-135D-470D-AF34-2A7FC831DBDD}" type="datetime1">
              <a:rPr lang="fi-FI" smtClean="0"/>
              <a:t>13.5.2025</a:t>
            </a:fld>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dirty="0"/>
              <a:t>Esityksen nimi</a:t>
            </a:r>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Tree>
    <p:extLst>
      <p:ext uri="{BB962C8B-B14F-4D97-AF65-F5344CB8AC3E}">
        <p14:creationId xmlns:p14="http://schemas.microsoft.com/office/powerpoint/2010/main" val="30577789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Otsikkodia 3">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221B4716-86FA-41DD-B7B6-247140DD57EF}" type="datetime1">
              <a:rPr lang="fi-FI" smtClean="0"/>
              <a:t>13.5.2025</a:t>
            </a:fld>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dirty="0"/>
              <a:t>Esityksen nimi</a:t>
            </a:r>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451037" y="273402"/>
            <a:ext cx="1463452" cy="456168"/>
          </a:xfrm>
          <a:prstGeom prst="rect">
            <a:avLst/>
          </a:prstGeom>
        </p:spPr>
      </p:pic>
    </p:spTree>
    <p:extLst>
      <p:ext uri="{BB962C8B-B14F-4D97-AF65-F5344CB8AC3E}">
        <p14:creationId xmlns:p14="http://schemas.microsoft.com/office/powerpoint/2010/main" val="41059759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dirty="0"/>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B16D17D7-E9F7-4D00-BB6E-42BD790DB0B5}" type="datetime1">
              <a:rPr lang="fi-FI" smtClean="0"/>
              <a:t>13.5.2025</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dirty="0"/>
              <a:t>Lisää kuva napsauttamalla kuvaketta</a:t>
            </a:r>
          </a:p>
        </p:txBody>
      </p:sp>
    </p:spTree>
    <p:extLst>
      <p:ext uri="{BB962C8B-B14F-4D97-AF65-F5344CB8AC3E}">
        <p14:creationId xmlns:p14="http://schemas.microsoft.com/office/powerpoint/2010/main" val="30262690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tsikkodia kuvalla 2">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dirty="0"/>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F8901E5F-E743-4563-BE5B-8B4115EC5E81}" type="datetime1">
              <a:rPr lang="fi-FI" smtClean="0"/>
              <a:t>13.5.2025</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dirty="0"/>
              <a:t>Lisää kuva napsauttamalla kuvaketta</a:t>
            </a:r>
          </a:p>
        </p:txBody>
      </p:sp>
    </p:spTree>
    <p:extLst>
      <p:ext uri="{BB962C8B-B14F-4D97-AF65-F5344CB8AC3E}">
        <p14:creationId xmlns:p14="http://schemas.microsoft.com/office/powerpoint/2010/main" val="37760917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tsikkodia kuvalla 3">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dirty="0"/>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791D6DF2-00A9-46A5-84F1-CF845F543CE3}" type="datetime1">
              <a:rPr lang="fi-FI" smtClean="0"/>
              <a:t>13.5.2025</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dirty="0"/>
              <a:t>Lisää kuva napsauttamalla kuvaketta</a:t>
            </a:r>
          </a:p>
        </p:txBody>
      </p:sp>
    </p:spTree>
    <p:extLst>
      <p:ext uri="{BB962C8B-B14F-4D97-AF65-F5344CB8AC3E}">
        <p14:creationId xmlns:p14="http://schemas.microsoft.com/office/powerpoint/2010/main" val="528769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dia kuvalla 5">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dirty="0"/>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2324BAB4-7A50-4285-A8AF-2E76234A09B7}" type="datetime1">
              <a:rPr lang="fi-FI" smtClean="0"/>
              <a:t>13.5.2025</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dirty="0"/>
              <a:t>Lisää kuva napsauttamalla kuvaketta</a:t>
            </a:r>
          </a:p>
        </p:txBody>
      </p:sp>
    </p:spTree>
    <p:extLst>
      <p:ext uri="{BB962C8B-B14F-4D97-AF65-F5344CB8AC3E}">
        <p14:creationId xmlns:p14="http://schemas.microsoft.com/office/powerpoint/2010/main" val="21682460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tsikkodia kuvalla 4">
    <p:bg>
      <p:bgPr>
        <a:solidFill>
          <a:srgbClr val="FFB25B"/>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dirty="0"/>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EF66433E-C569-479F-8885-634A554EBEDF}" type="datetime1">
              <a:rPr lang="fi-FI" smtClean="0"/>
              <a:t>13.5.2025</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dirty="0"/>
              <a:t>Lisää kuva napsauttamalla kuvaketta</a:t>
            </a:r>
          </a:p>
        </p:txBody>
      </p:sp>
    </p:spTree>
    <p:extLst>
      <p:ext uri="{BB962C8B-B14F-4D97-AF65-F5344CB8AC3E}">
        <p14:creationId xmlns:p14="http://schemas.microsoft.com/office/powerpoint/2010/main" val="5386826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tsikkodia kuvalla 5">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dirty="0"/>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2324BAB4-7A50-4285-A8AF-2E76234A09B7}" type="datetime1">
              <a:rPr lang="fi-FI" smtClean="0"/>
              <a:t>13.5.2025</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dirty="0"/>
              <a:t>Lisää kuva napsauttamalla kuvaketta</a:t>
            </a:r>
          </a:p>
        </p:txBody>
      </p:sp>
    </p:spTree>
    <p:extLst>
      <p:ext uri="{BB962C8B-B14F-4D97-AF65-F5344CB8AC3E}">
        <p14:creationId xmlns:p14="http://schemas.microsoft.com/office/powerpoint/2010/main" val="26569453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Logo">
    <p:bg>
      <p:bgPr>
        <a:solidFill>
          <a:srgbClr val="253746"/>
        </a:solidFill>
        <a:effectLst/>
      </p:bgPr>
    </p:bg>
    <p:spTree>
      <p:nvGrpSpPr>
        <p:cNvPr id="1" name=""/>
        <p:cNvGrpSpPr/>
        <p:nvPr/>
      </p:nvGrpSpPr>
      <p:grpSpPr>
        <a:xfrm>
          <a:off x="0" y="0"/>
          <a:ext cx="0" cy="0"/>
          <a:chOff x="0" y="0"/>
          <a:chExt cx="0" cy="0"/>
        </a:xfrm>
      </p:grpSpPr>
      <p:grpSp>
        <p:nvGrpSpPr>
          <p:cNvPr id="18" name="Ryhmä 17">
            <a:extLst>
              <a:ext uri="{FF2B5EF4-FFF2-40B4-BE49-F238E27FC236}">
                <a16:creationId xmlns:a16="http://schemas.microsoft.com/office/drawing/2014/main" id="{EF0C7F69-67FB-4466-89F3-B0AD00AEFE5E}"/>
              </a:ext>
              <a:ext uri="{C183D7F6-B498-43B3-948B-1728B52AA6E4}">
                <adec:decorative xmlns:adec="http://schemas.microsoft.com/office/drawing/2017/decorative" val="1"/>
              </a:ext>
            </a:extLst>
          </p:cNvPr>
          <p:cNvGrpSpPr>
            <a:grpSpLocks noChangeAspect="1"/>
          </p:cNvGrpSpPr>
          <p:nvPr userDrawn="1"/>
        </p:nvGrpSpPr>
        <p:grpSpPr>
          <a:xfrm>
            <a:off x="0" y="0"/>
            <a:ext cx="12193200" cy="6862264"/>
            <a:chOff x="28576" y="14288"/>
            <a:chExt cx="12134850" cy="6829425"/>
          </a:xfrm>
        </p:grpSpPr>
        <p:sp>
          <p:nvSpPr>
            <p:cNvPr id="15" name="Freeform 5">
              <a:extLst>
                <a:ext uri="{FF2B5EF4-FFF2-40B4-BE49-F238E27FC236}">
                  <a16:creationId xmlns:a16="http://schemas.microsoft.com/office/drawing/2014/main" id="{C34792C5-13ED-4754-B07E-752F3FE4F3C1}"/>
                </a:ext>
              </a:extLst>
            </p:cNvPr>
            <p:cNvSpPr>
              <a:spLocks/>
            </p:cNvSpPr>
            <p:nvPr userDrawn="1"/>
          </p:nvSpPr>
          <p:spPr bwMode="auto">
            <a:xfrm>
              <a:off x="8713788" y="14288"/>
              <a:ext cx="3449638" cy="3195638"/>
            </a:xfrm>
            <a:custGeom>
              <a:avLst/>
              <a:gdLst>
                <a:gd name="T0" fmla="*/ 9630 w 9630"/>
                <a:gd name="T1" fmla="*/ 8173 h 8914"/>
                <a:gd name="T2" fmla="*/ 9061 w 9630"/>
                <a:gd name="T3" fmla="*/ 5919 h 8914"/>
                <a:gd name="T4" fmla="*/ 7449 w 9630"/>
                <a:gd name="T5" fmla="*/ 3154 h 8914"/>
                <a:gd name="T6" fmla="*/ 6545 w 9630"/>
                <a:gd name="T7" fmla="*/ 2774 h 8914"/>
                <a:gd name="T8" fmla="*/ 6753 w 9630"/>
                <a:gd name="T9" fmla="*/ 6469 h 8914"/>
                <a:gd name="T10" fmla="*/ 3878 w 9630"/>
                <a:gd name="T11" fmla="*/ 6168 h 8914"/>
                <a:gd name="T12" fmla="*/ 3514 w 9630"/>
                <a:gd name="T13" fmla="*/ 1207 h 8914"/>
                <a:gd name="T14" fmla="*/ 3042 w 9630"/>
                <a:gd name="T15" fmla="*/ 710 h 8914"/>
                <a:gd name="T16" fmla="*/ 2328 w 9630"/>
                <a:gd name="T17" fmla="*/ 1269 h 8914"/>
                <a:gd name="T18" fmla="*/ 2328 w 9630"/>
                <a:gd name="T19" fmla="*/ 2375 h 8914"/>
                <a:gd name="T20" fmla="*/ 2206 w 9630"/>
                <a:gd name="T21" fmla="*/ 3367 h 8914"/>
                <a:gd name="T22" fmla="*/ 644 w 9630"/>
                <a:gd name="T23" fmla="*/ 3286 h 8914"/>
                <a:gd name="T24" fmla="*/ 983 w 9630"/>
                <a:gd name="T25" fmla="*/ 0 h 8914"/>
                <a:gd name="T26" fmla="*/ 9630 w 9630"/>
                <a:gd name="T27" fmla="*/ 0 h 8914"/>
                <a:gd name="T28" fmla="*/ 9630 w 9630"/>
                <a:gd name="T29" fmla="*/ 8173 h 8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30" h="8914">
                  <a:moveTo>
                    <a:pt x="9630" y="8173"/>
                  </a:moveTo>
                  <a:cubicBezTo>
                    <a:pt x="9434" y="7424"/>
                    <a:pt x="9281" y="6660"/>
                    <a:pt x="9061" y="5919"/>
                  </a:cubicBezTo>
                  <a:cubicBezTo>
                    <a:pt x="8747" y="4868"/>
                    <a:pt x="8270" y="3830"/>
                    <a:pt x="7449" y="3154"/>
                  </a:cubicBezTo>
                  <a:cubicBezTo>
                    <a:pt x="7097" y="2865"/>
                    <a:pt x="6957" y="2563"/>
                    <a:pt x="6545" y="2774"/>
                  </a:cubicBezTo>
                  <a:cubicBezTo>
                    <a:pt x="6024" y="3040"/>
                    <a:pt x="6602" y="5814"/>
                    <a:pt x="6753" y="6469"/>
                  </a:cubicBezTo>
                  <a:cubicBezTo>
                    <a:pt x="7320" y="8914"/>
                    <a:pt x="4279" y="8559"/>
                    <a:pt x="3878" y="6168"/>
                  </a:cubicBezTo>
                  <a:cubicBezTo>
                    <a:pt x="3555" y="4242"/>
                    <a:pt x="4200" y="2701"/>
                    <a:pt x="3514" y="1207"/>
                  </a:cubicBezTo>
                  <a:cubicBezTo>
                    <a:pt x="3413" y="989"/>
                    <a:pt x="3269" y="765"/>
                    <a:pt x="3042" y="710"/>
                  </a:cubicBezTo>
                  <a:cubicBezTo>
                    <a:pt x="2728" y="635"/>
                    <a:pt x="2415" y="938"/>
                    <a:pt x="2328" y="1269"/>
                  </a:cubicBezTo>
                  <a:cubicBezTo>
                    <a:pt x="2241" y="1599"/>
                    <a:pt x="2283" y="2039"/>
                    <a:pt x="2328" y="2375"/>
                  </a:cubicBezTo>
                  <a:cubicBezTo>
                    <a:pt x="2374" y="2710"/>
                    <a:pt x="2387" y="3079"/>
                    <a:pt x="2206" y="3367"/>
                  </a:cubicBezTo>
                  <a:cubicBezTo>
                    <a:pt x="1864" y="3911"/>
                    <a:pt x="1030" y="3773"/>
                    <a:pt x="644" y="3286"/>
                  </a:cubicBezTo>
                  <a:cubicBezTo>
                    <a:pt x="0" y="2474"/>
                    <a:pt x="675" y="1310"/>
                    <a:pt x="983" y="0"/>
                  </a:cubicBezTo>
                  <a:lnTo>
                    <a:pt x="9630" y="0"/>
                  </a:lnTo>
                  <a:lnTo>
                    <a:pt x="9630" y="81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6" name="Freeform 6">
              <a:extLst>
                <a:ext uri="{FF2B5EF4-FFF2-40B4-BE49-F238E27FC236}">
                  <a16:creationId xmlns:a16="http://schemas.microsoft.com/office/drawing/2014/main" id="{57D3DC12-2AB8-442E-A2B3-B20C49742CE4}"/>
                </a:ext>
              </a:extLst>
            </p:cNvPr>
            <p:cNvSpPr>
              <a:spLocks/>
            </p:cNvSpPr>
            <p:nvPr userDrawn="1"/>
          </p:nvSpPr>
          <p:spPr bwMode="auto">
            <a:xfrm>
              <a:off x="28576" y="3703638"/>
              <a:ext cx="2260600" cy="3140075"/>
            </a:xfrm>
            <a:custGeom>
              <a:avLst/>
              <a:gdLst>
                <a:gd name="T0" fmla="*/ 5817 w 6311"/>
                <a:gd name="T1" fmla="*/ 8760 h 8760"/>
                <a:gd name="T2" fmla="*/ 6135 w 6311"/>
                <a:gd name="T3" fmla="*/ 6444 h 8760"/>
                <a:gd name="T4" fmla="*/ 3976 w 6311"/>
                <a:gd name="T5" fmla="*/ 4315 h 8760"/>
                <a:gd name="T6" fmla="*/ 2249 w 6311"/>
                <a:gd name="T7" fmla="*/ 1713 h 8760"/>
                <a:gd name="T8" fmla="*/ 0 w 6311"/>
                <a:gd name="T9" fmla="*/ 65 h 8760"/>
                <a:gd name="T10" fmla="*/ 0 w 6311"/>
                <a:gd name="T11" fmla="*/ 8760 h 8760"/>
                <a:gd name="T12" fmla="*/ 5817 w 6311"/>
                <a:gd name="T13" fmla="*/ 8760 h 8760"/>
              </a:gdLst>
              <a:ahLst/>
              <a:cxnLst>
                <a:cxn ang="0">
                  <a:pos x="T0" y="T1"/>
                </a:cxn>
                <a:cxn ang="0">
                  <a:pos x="T2" y="T3"/>
                </a:cxn>
                <a:cxn ang="0">
                  <a:pos x="T4" y="T5"/>
                </a:cxn>
                <a:cxn ang="0">
                  <a:pos x="T6" y="T7"/>
                </a:cxn>
                <a:cxn ang="0">
                  <a:pos x="T8" y="T9"/>
                </a:cxn>
                <a:cxn ang="0">
                  <a:pos x="T10" y="T11"/>
                </a:cxn>
                <a:cxn ang="0">
                  <a:pos x="T12" y="T13"/>
                </a:cxn>
              </a:cxnLst>
              <a:rect l="0" t="0" r="r" b="b"/>
              <a:pathLst>
                <a:path w="6311" h="8760">
                  <a:moveTo>
                    <a:pt x="5817" y="8760"/>
                  </a:moveTo>
                  <a:cubicBezTo>
                    <a:pt x="6107" y="7955"/>
                    <a:pt x="6311" y="7064"/>
                    <a:pt x="6135" y="6444"/>
                  </a:cubicBezTo>
                  <a:cubicBezTo>
                    <a:pt x="5817" y="5323"/>
                    <a:pt x="4828" y="4874"/>
                    <a:pt x="3976" y="4315"/>
                  </a:cubicBezTo>
                  <a:cubicBezTo>
                    <a:pt x="2850" y="3577"/>
                    <a:pt x="2550" y="2923"/>
                    <a:pt x="2249" y="1713"/>
                  </a:cubicBezTo>
                  <a:cubicBezTo>
                    <a:pt x="2032" y="839"/>
                    <a:pt x="946" y="0"/>
                    <a:pt x="0" y="65"/>
                  </a:cubicBezTo>
                  <a:lnTo>
                    <a:pt x="0" y="8760"/>
                  </a:lnTo>
                  <a:lnTo>
                    <a:pt x="5817" y="876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7" name="Freeform 7">
              <a:extLst>
                <a:ext uri="{FF2B5EF4-FFF2-40B4-BE49-F238E27FC236}">
                  <a16:creationId xmlns:a16="http://schemas.microsoft.com/office/drawing/2014/main" id="{11C0F6C0-C73C-4038-9828-480298458403}"/>
                </a:ext>
              </a:extLst>
            </p:cNvPr>
            <p:cNvSpPr>
              <a:spLocks/>
            </p:cNvSpPr>
            <p:nvPr userDrawn="1"/>
          </p:nvSpPr>
          <p:spPr bwMode="auto">
            <a:xfrm>
              <a:off x="8939213" y="4800600"/>
              <a:ext cx="3224213" cy="2043113"/>
            </a:xfrm>
            <a:custGeom>
              <a:avLst/>
              <a:gdLst>
                <a:gd name="T0" fmla="*/ 9001 w 9001"/>
                <a:gd name="T1" fmla="*/ 351 h 5698"/>
                <a:gd name="T2" fmla="*/ 4492 w 9001"/>
                <a:gd name="T3" fmla="*/ 730 h 5698"/>
                <a:gd name="T4" fmla="*/ 2761 w 9001"/>
                <a:gd name="T5" fmla="*/ 1486 h 5698"/>
                <a:gd name="T6" fmla="*/ 196 w 9001"/>
                <a:gd name="T7" fmla="*/ 4004 h 5698"/>
                <a:gd name="T8" fmla="*/ 94 w 9001"/>
                <a:gd name="T9" fmla="*/ 5698 h 5698"/>
                <a:gd name="T10" fmla="*/ 9001 w 9001"/>
                <a:gd name="T11" fmla="*/ 5698 h 5698"/>
                <a:gd name="T12" fmla="*/ 9001 w 9001"/>
                <a:gd name="T13" fmla="*/ 351 h 5698"/>
              </a:gdLst>
              <a:ahLst/>
              <a:cxnLst>
                <a:cxn ang="0">
                  <a:pos x="T0" y="T1"/>
                </a:cxn>
                <a:cxn ang="0">
                  <a:pos x="T2" y="T3"/>
                </a:cxn>
                <a:cxn ang="0">
                  <a:pos x="T4" y="T5"/>
                </a:cxn>
                <a:cxn ang="0">
                  <a:pos x="T6" y="T7"/>
                </a:cxn>
                <a:cxn ang="0">
                  <a:pos x="T8" y="T9"/>
                </a:cxn>
                <a:cxn ang="0">
                  <a:pos x="T10" y="T11"/>
                </a:cxn>
                <a:cxn ang="0">
                  <a:pos x="T12" y="T13"/>
                </a:cxn>
              </a:cxnLst>
              <a:rect l="0" t="0" r="r" b="b"/>
              <a:pathLst>
                <a:path w="9001" h="5698">
                  <a:moveTo>
                    <a:pt x="9001" y="351"/>
                  </a:moveTo>
                  <a:cubicBezTo>
                    <a:pt x="7468" y="0"/>
                    <a:pt x="5988" y="196"/>
                    <a:pt x="4492" y="730"/>
                  </a:cubicBezTo>
                  <a:cubicBezTo>
                    <a:pt x="3897" y="942"/>
                    <a:pt x="3319" y="1196"/>
                    <a:pt x="2761" y="1486"/>
                  </a:cubicBezTo>
                  <a:cubicBezTo>
                    <a:pt x="1712" y="2031"/>
                    <a:pt x="622" y="2783"/>
                    <a:pt x="196" y="4004"/>
                  </a:cubicBezTo>
                  <a:cubicBezTo>
                    <a:pt x="3" y="4557"/>
                    <a:pt x="0" y="5132"/>
                    <a:pt x="94" y="5698"/>
                  </a:cubicBezTo>
                  <a:lnTo>
                    <a:pt x="9001" y="5698"/>
                  </a:lnTo>
                  <a:lnTo>
                    <a:pt x="9001" y="351"/>
                  </a:ln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4" name="Päivämäärän paikkamerkki 3">
            <a:extLst>
              <a:ext uri="{FF2B5EF4-FFF2-40B4-BE49-F238E27FC236}">
                <a16:creationId xmlns:a16="http://schemas.microsoft.com/office/drawing/2014/main" id="{DBD3988B-505C-4A43-9233-C39AB400D668}"/>
              </a:ext>
            </a:extLst>
          </p:cNvPr>
          <p:cNvSpPr>
            <a:spLocks noGrp="1"/>
          </p:cNvSpPr>
          <p:nvPr>
            <p:ph type="dt" sz="half" idx="10"/>
          </p:nvPr>
        </p:nvSpPr>
        <p:spPr>
          <a:xfrm>
            <a:off x="280081" y="229365"/>
            <a:ext cx="1026205" cy="204481"/>
          </a:xfrm>
        </p:spPr>
        <p:txBody>
          <a:bodyPr/>
          <a:lstStyle>
            <a:lvl1pPr algn="l">
              <a:defRPr>
                <a:solidFill>
                  <a:schemeClr val="accent2"/>
                </a:solidFill>
              </a:defRPr>
            </a:lvl1pPr>
          </a:lstStyle>
          <a:p>
            <a:fld id="{2A7E3B0E-B251-407B-8636-10AD5910FED4}" type="datetime1">
              <a:rPr lang="fi-FI" smtClean="0"/>
              <a:t>13.5.2025</a:t>
            </a:fld>
            <a:endParaRPr lang="fi-FI" dirty="0"/>
          </a:p>
        </p:txBody>
      </p:sp>
      <p:pic>
        <p:nvPicPr>
          <p:cNvPr id="11" name="Kuva 10">
            <a:extLst>
              <a:ext uri="{FF2B5EF4-FFF2-40B4-BE49-F238E27FC236}">
                <a16:creationId xmlns:a16="http://schemas.microsoft.com/office/drawing/2014/main" id="{1A39CC0E-82E0-4C8B-92E1-CE7DE6254A8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7183" y="2351314"/>
            <a:ext cx="7197634" cy="2155371"/>
          </a:xfrm>
          <a:prstGeom prst="rect">
            <a:avLst/>
          </a:prstGeom>
        </p:spPr>
      </p:pic>
    </p:spTree>
    <p:extLst>
      <p:ext uri="{BB962C8B-B14F-4D97-AF65-F5344CB8AC3E}">
        <p14:creationId xmlns:p14="http://schemas.microsoft.com/office/powerpoint/2010/main" val="2364208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ogo">
    <p:bg>
      <p:bgPr>
        <a:solidFill>
          <a:srgbClr val="253746"/>
        </a:solidFill>
        <a:effectLst/>
      </p:bgPr>
    </p:bg>
    <p:spTree>
      <p:nvGrpSpPr>
        <p:cNvPr id="1" name=""/>
        <p:cNvGrpSpPr/>
        <p:nvPr/>
      </p:nvGrpSpPr>
      <p:grpSpPr>
        <a:xfrm>
          <a:off x="0" y="0"/>
          <a:ext cx="0" cy="0"/>
          <a:chOff x="0" y="0"/>
          <a:chExt cx="0" cy="0"/>
        </a:xfrm>
      </p:grpSpPr>
      <p:grpSp>
        <p:nvGrpSpPr>
          <p:cNvPr id="18" name="Ryhmä 17">
            <a:extLst>
              <a:ext uri="{FF2B5EF4-FFF2-40B4-BE49-F238E27FC236}">
                <a16:creationId xmlns:a16="http://schemas.microsoft.com/office/drawing/2014/main" id="{EF0C7F69-67FB-4466-89F3-B0AD00AEFE5E}"/>
              </a:ext>
              <a:ext uri="{C183D7F6-B498-43B3-948B-1728B52AA6E4}">
                <adec:decorative xmlns:adec="http://schemas.microsoft.com/office/drawing/2017/decorative" val="1"/>
              </a:ext>
            </a:extLst>
          </p:cNvPr>
          <p:cNvGrpSpPr>
            <a:grpSpLocks noChangeAspect="1"/>
          </p:cNvGrpSpPr>
          <p:nvPr userDrawn="1"/>
        </p:nvGrpSpPr>
        <p:grpSpPr>
          <a:xfrm>
            <a:off x="0" y="0"/>
            <a:ext cx="12193200" cy="6862264"/>
            <a:chOff x="28576" y="14288"/>
            <a:chExt cx="12134850" cy="6829425"/>
          </a:xfrm>
        </p:grpSpPr>
        <p:sp>
          <p:nvSpPr>
            <p:cNvPr id="15" name="Freeform 5">
              <a:extLst>
                <a:ext uri="{FF2B5EF4-FFF2-40B4-BE49-F238E27FC236}">
                  <a16:creationId xmlns:a16="http://schemas.microsoft.com/office/drawing/2014/main" id="{C34792C5-13ED-4754-B07E-752F3FE4F3C1}"/>
                </a:ext>
              </a:extLst>
            </p:cNvPr>
            <p:cNvSpPr>
              <a:spLocks/>
            </p:cNvSpPr>
            <p:nvPr userDrawn="1"/>
          </p:nvSpPr>
          <p:spPr bwMode="auto">
            <a:xfrm>
              <a:off x="8713788" y="14288"/>
              <a:ext cx="3449638" cy="3195638"/>
            </a:xfrm>
            <a:custGeom>
              <a:avLst/>
              <a:gdLst>
                <a:gd name="T0" fmla="*/ 9630 w 9630"/>
                <a:gd name="T1" fmla="*/ 8173 h 8914"/>
                <a:gd name="T2" fmla="*/ 9061 w 9630"/>
                <a:gd name="T3" fmla="*/ 5919 h 8914"/>
                <a:gd name="T4" fmla="*/ 7449 w 9630"/>
                <a:gd name="T5" fmla="*/ 3154 h 8914"/>
                <a:gd name="T6" fmla="*/ 6545 w 9630"/>
                <a:gd name="T7" fmla="*/ 2774 h 8914"/>
                <a:gd name="T8" fmla="*/ 6753 w 9630"/>
                <a:gd name="T9" fmla="*/ 6469 h 8914"/>
                <a:gd name="T10" fmla="*/ 3878 w 9630"/>
                <a:gd name="T11" fmla="*/ 6168 h 8914"/>
                <a:gd name="T12" fmla="*/ 3514 w 9630"/>
                <a:gd name="T13" fmla="*/ 1207 h 8914"/>
                <a:gd name="T14" fmla="*/ 3042 w 9630"/>
                <a:gd name="T15" fmla="*/ 710 h 8914"/>
                <a:gd name="T16" fmla="*/ 2328 w 9630"/>
                <a:gd name="T17" fmla="*/ 1269 h 8914"/>
                <a:gd name="T18" fmla="*/ 2328 w 9630"/>
                <a:gd name="T19" fmla="*/ 2375 h 8914"/>
                <a:gd name="T20" fmla="*/ 2206 w 9630"/>
                <a:gd name="T21" fmla="*/ 3367 h 8914"/>
                <a:gd name="T22" fmla="*/ 644 w 9630"/>
                <a:gd name="T23" fmla="*/ 3286 h 8914"/>
                <a:gd name="T24" fmla="*/ 983 w 9630"/>
                <a:gd name="T25" fmla="*/ 0 h 8914"/>
                <a:gd name="T26" fmla="*/ 9630 w 9630"/>
                <a:gd name="T27" fmla="*/ 0 h 8914"/>
                <a:gd name="T28" fmla="*/ 9630 w 9630"/>
                <a:gd name="T29" fmla="*/ 8173 h 8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30" h="8914">
                  <a:moveTo>
                    <a:pt x="9630" y="8173"/>
                  </a:moveTo>
                  <a:cubicBezTo>
                    <a:pt x="9434" y="7424"/>
                    <a:pt x="9281" y="6660"/>
                    <a:pt x="9061" y="5919"/>
                  </a:cubicBezTo>
                  <a:cubicBezTo>
                    <a:pt x="8747" y="4868"/>
                    <a:pt x="8270" y="3830"/>
                    <a:pt x="7449" y="3154"/>
                  </a:cubicBezTo>
                  <a:cubicBezTo>
                    <a:pt x="7097" y="2865"/>
                    <a:pt x="6957" y="2563"/>
                    <a:pt x="6545" y="2774"/>
                  </a:cubicBezTo>
                  <a:cubicBezTo>
                    <a:pt x="6024" y="3040"/>
                    <a:pt x="6602" y="5814"/>
                    <a:pt x="6753" y="6469"/>
                  </a:cubicBezTo>
                  <a:cubicBezTo>
                    <a:pt x="7320" y="8914"/>
                    <a:pt x="4279" y="8559"/>
                    <a:pt x="3878" y="6168"/>
                  </a:cubicBezTo>
                  <a:cubicBezTo>
                    <a:pt x="3555" y="4242"/>
                    <a:pt x="4200" y="2701"/>
                    <a:pt x="3514" y="1207"/>
                  </a:cubicBezTo>
                  <a:cubicBezTo>
                    <a:pt x="3413" y="989"/>
                    <a:pt x="3269" y="765"/>
                    <a:pt x="3042" y="710"/>
                  </a:cubicBezTo>
                  <a:cubicBezTo>
                    <a:pt x="2728" y="635"/>
                    <a:pt x="2415" y="938"/>
                    <a:pt x="2328" y="1269"/>
                  </a:cubicBezTo>
                  <a:cubicBezTo>
                    <a:pt x="2241" y="1599"/>
                    <a:pt x="2283" y="2039"/>
                    <a:pt x="2328" y="2375"/>
                  </a:cubicBezTo>
                  <a:cubicBezTo>
                    <a:pt x="2374" y="2710"/>
                    <a:pt x="2387" y="3079"/>
                    <a:pt x="2206" y="3367"/>
                  </a:cubicBezTo>
                  <a:cubicBezTo>
                    <a:pt x="1864" y="3911"/>
                    <a:pt x="1030" y="3773"/>
                    <a:pt x="644" y="3286"/>
                  </a:cubicBezTo>
                  <a:cubicBezTo>
                    <a:pt x="0" y="2474"/>
                    <a:pt x="675" y="1310"/>
                    <a:pt x="983" y="0"/>
                  </a:cubicBezTo>
                  <a:lnTo>
                    <a:pt x="9630" y="0"/>
                  </a:lnTo>
                  <a:lnTo>
                    <a:pt x="9630" y="81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6" name="Freeform 6">
              <a:extLst>
                <a:ext uri="{FF2B5EF4-FFF2-40B4-BE49-F238E27FC236}">
                  <a16:creationId xmlns:a16="http://schemas.microsoft.com/office/drawing/2014/main" id="{57D3DC12-2AB8-442E-A2B3-B20C49742CE4}"/>
                </a:ext>
              </a:extLst>
            </p:cNvPr>
            <p:cNvSpPr>
              <a:spLocks/>
            </p:cNvSpPr>
            <p:nvPr userDrawn="1"/>
          </p:nvSpPr>
          <p:spPr bwMode="auto">
            <a:xfrm>
              <a:off x="28576" y="3703638"/>
              <a:ext cx="2260600" cy="3140075"/>
            </a:xfrm>
            <a:custGeom>
              <a:avLst/>
              <a:gdLst>
                <a:gd name="T0" fmla="*/ 5817 w 6311"/>
                <a:gd name="T1" fmla="*/ 8760 h 8760"/>
                <a:gd name="T2" fmla="*/ 6135 w 6311"/>
                <a:gd name="T3" fmla="*/ 6444 h 8760"/>
                <a:gd name="T4" fmla="*/ 3976 w 6311"/>
                <a:gd name="T5" fmla="*/ 4315 h 8760"/>
                <a:gd name="T6" fmla="*/ 2249 w 6311"/>
                <a:gd name="T7" fmla="*/ 1713 h 8760"/>
                <a:gd name="T8" fmla="*/ 0 w 6311"/>
                <a:gd name="T9" fmla="*/ 65 h 8760"/>
                <a:gd name="T10" fmla="*/ 0 w 6311"/>
                <a:gd name="T11" fmla="*/ 8760 h 8760"/>
                <a:gd name="T12" fmla="*/ 5817 w 6311"/>
                <a:gd name="T13" fmla="*/ 8760 h 8760"/>
              </a:gdLst>
              <a:ahLst/>
              <a:cxnLst>
                <a:cxn ang="0">
                  <a:pos x="T0" y="T1"/>
                </a:cxn>
                <a:cxn ang="0">
                  <a:pos x="T2" y="T3"/>
                </a:cxn>
                <a:cxn ang="0">
                  <a:pos x="T4" y="T5"/>
                </a:cxn>
                <a:cxn ang="0">
                  <a:pos x="T6" y="T7"/>
                </a:cxn>
                <a:cxn ang="0">
                  <a:pos x="T8" y="T9"/>
                </a:cxn>
                <a:cxn ang="0">
                  <a:pos x="T10" y="T11"/>
                </a:cxn>
                <a:cxn ang="0">
                  <a:pos x="T12" y="T13"/>
                </a:cxn>
              </a:cxnLst>
              <a:rect l="0" t="0" r="r" b="b"/>
              <a:pathLst>
                <a:path w="6311" h="8760">
                  <a:moveTo>
                    <a:pt x="5817" y="8760"/>
                  </a:moveTo>
                  <a:cubicBezTo>
                    <a:pt x="6107" y="7955"/>
                    <a:pt x="6311" y="7064"/>
                    <a:pt x="6135" y="6444"/>
                  </a:cubicBezTo>
                  <a:cubicBezTo>
                    <a:pt x="5817" y="5323"/>
                    <a:pt x="4828" y="4874"/>
                    <a:pt x="3976" y="4315"/>
                  </a:cubicBezTo>
                  <a:cubicBezTo>
                    <a:pt x="2850" y="3577"/>
                    <a:pt x="2550" y="2923"/>
                    <a:pt x="2249" y="1713"/>
                  </a:cubicBezTo>
                  <a:cubicBezTo>
                    <a:pt x="2032" y="839"/>
                    <a:pt x="946" y="0"/>
                    <a:pt x="0" y="65"/>
                  </a:cubicBezTo>
                  <a:lnTo>
                    <a:pt x="0" y="8760"/>
                  </a:lnTo>
                  <a:lnTo>
                    <a:pt x="5817" y="876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7" name="Freeform 7">
              <a:extLst>
                <a:ext uri="{FF2B5EF4-FFF2-40B4-BE49-F238E27FC236}">
                  <a16:creationId xmlns:a16="http://schemas.microsoft.com/office/drawing/2014/main" id="{11C0F6C0-C73C-4038-9828-480298458403}"/>
                </a:ext>
              </a:extLst>
            </p:cNvPr>
            <p:cNvSpPr>
              <a:spLocks/>
            </p:cNvSpPr>
            <p:nvPr userDrawn="1"/>
          </p:nvSpPr>
          <p:spPr bwMode="auto">
            <a:xfrm>
              <a:off x="8939213" y="4800600"/>
              <a:ext cx="3224213" cy="2043113"/>
            </a:xfrm>
            <a:custGeom>
              <a:avLst/>
              <a:gdLst>
                <a:gd name="T0" fmla="*/ 9001 w 9001"/>
                <a:gd name="T1" fmla="*/ 351 h 5698"/>
                <a:gd name="T2" fmla="*/ 4492 w 9001"/>
                <a:gd name="T3" fmla="*/ 730 h 5698"/>
                <a:gd name="T4" fmla="*/ 2761 w 9001"/>
                <a:gd name="T5" fmla="*/ 1486 h 5698"/>
                <a:gd name="T6" fmla="*/ 196 w 9001"/>
                <a:gd name="T7" fmla="*/ 4004 h 5698"/>
                <a:gd name="T8" fmla="*/ 94 w 9001"/>
                <a:gd name="T9" fmla="*/ 5698 h 5698"/>
                <a:gd name="T10" fmla="*/ 9001 w 9001"/>
                <a:gd name="T11" fmla="*/ 5698 h 5698"/>
                <a:gd name="T12" fmla="*/ 9001 w 9001"/>
                <a:gd name="T13" fmla="*/ 351 h 5698"/>
              </a:gdLst>
              <a:ahLst/>
              <a:cxnLst>
                <a:cxn ang="0">
                  <a:pos x="T0" y="T1"/>
                </a:cxn>
                <a:cxn ang="0">
                  <a:pos x="T2" y="T3"/>
                </a:cxn>
                <a:cxn ang="0">
                  <a:pos x="T4" y="T5"/>
                </a:cxn>
                <a:cxn ang="0">
                  <a:pos x="T6" y="T7"/>
                </a:cxn>
                <a:cxn ang="0">
                  <a:pos x="T8" y="T9"/>
                </a:cxn>
                <a:cxn ang="0">
                  <a:pos x="T10" y="T11"/>
                </a:cxn>
                <a:cxn ang="0">
                  <a:pos x="T12" y="T13"/>
                </a:cxn>
              </a:cxnLst>
              <a:rect l="0" t="0" r="r" b="b"/>
              <a:pathLst>
                <a:path w="9001" h="5698">
                  <a:moveTo>
                    <a:pt x="9001" y="351"/>
                  </a:moveTo>
                  <a:cubicBezTo>
                    <a:pt x="7468" y="0"/>
                    <a:pt x="5988" y="196"/>
                    <a:pt x="4492" y="730"/>
                  </a:cubicBezTo>
                  <a:cubicBezTo>
                    <a:pt x="3897" y="942"/>
                    <a:pt x="3319" y="1196"/>
                    <a:pt x="2761" y="1486"/>
                  </a:cubicBezTo>
                  <a:cubicBezTo>
                    <a:pt x="1712" y="2031"/>
                    <a:pt x="622" y="2783"/>
                    <a:pt x="196" y="4004"/>
                  </a:cubicBezTo>
                  <a:cubicBezTo>
                    <a:pt x="3" y="4557"/>
                    <a:pt x="0" y="5132"/>
                    <a:pt x="94" y="5698"/>
                  </a:cubicBezTo>
                  <a:lnTo>
                    <a:pt x="9001" y="5698"/>
                  </a:lnTo>
                  <a:lnTo>
                    <a:pt x="9001" y="351"/>
                  </a:ln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4" name="Päivämäärän paikkamerkki 3">
            <a:extLst>
              <a:ext uri="{FF2B5EF4-FFF2-40B4-BE49-F238E27FC236}">
                <a16:creationId xmlns:a16="http://schemas.microsoft.com/office/drawing/2014/main" id="{DBD3988B-505C-4A43-9233-C39AB400D668}"/>
              </a:ext>
            </a:extLst>
          </p:cNvPr>
          <p:cNvSpPr>
            <a:spLocks noGrp="1"/>
          </p:cNvSpPr>
          <p:nvPr>
            <p:ph type="dt" sz="half" idx="10"/>
          </p:nvPr>
        </p:nvSpPr>
        <p:spPr>
          <a:xfrm>
            <a:off x="280081" y="229365"/>
            <a:ext cx="1026205" cy="204481"/>
          </a:xfrm>
        </p:spPr>
        <p:txBody>
          <a:bodyPr/>
          <a:lstStyle>
            <a:lvl1pPr algn="l">
              <a:defRPr>
                <a:solidFill>
                  <a:schemeClr val="accent2"/>
                </a:solidFill>
              </a:defRPr>
            </a:lvl1pPr>
          </a:lstStyle>
          <a:p>
            <a:fld id="{2A7E3B0E-B251-407B-8636-10AD5910FED4}" type="datetime1">
              <a:rPr lang="fi-FI" smtClean="0"/>
              <a:t>13.5.2025</a:t>
            </a:fld>
            <a:endParaRPr lang="fi-FI" dirty="0"/>
          </a:p>
        </p:txBody>
      </p:sp>
      <p:pic>
        <p:nvPicPr>
          <p:cNvPr id="11" name="Kuva 10">
            <a:extLst>
              <a:ext uri="{FF2B5EF4-FFF2-40B4-BE49-F238E27FC236}">
                <a16:creationId xmlns:a16="http://schemas.microsoft.com/office/drawing/2014/main" id="{1A39CC0E-82E0-4C8B-92E1-CE7DE6254A8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7183" y="2351314"/>
            <a:ext cx="7197634" cy="2155371"/>
          </a:xfrm>
          <a:prstGeom prst="rect">
            <a:avLst/>
          </a:prstGeom>
        </p:spPr>
      </p:pic>
    </p:spTree>
    <p:extLst>
      <p:ext uri="{BB962C8B-B14F-4D97-AF65-F5344CB8AC3E}">
        <p14:creationId xmlns:p14="http://schemas.microsoft.com/office/powerpoint/2010/main" val="875307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10" Type="http://schemas.openxmlformats.org/officeDocument/2006/relationships/theme" Target="../theme/theme4.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8.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10" Type="http://schemas.openxmlformats.org/officeDocument/2006/relationships/theme" Target="../theme/theme6.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dirty="0"/>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6C92F02F-BB91-4F5D-9986-38A851A58566}" type="datetime1">
              <a:rPr lang="fi-FI" smtClean="0"/>
              <a:t>13.5.2025</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159992812"/>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9" r:id="rId3"/>
    <p:sldLayoutId id="2147483659" r:id="rId4"/>
    <p:sldLayoutId id="2147483670" r:id="rId5"/>
    <p:sldLayoutId id="2147483671" r:id="rId6"/>
    <p:sldLayoutId id="2147483672" r:id="rId7"/>
    <p:sldLayoutId id="2147483673" r:id="rId8"/>
    <p:sldLayoutId id="2147483658" r:id="rId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dirty="0"/>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3F0C5D76-F752-4F95-BA63-C3B7D9AE33C8}" type="datetime1">
              <a:rPr lang="fi-FI" smtClean="0"/>
              <a:t>13.5.2025</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3240885133"/>
      </p:ext>
    </p:extLst>
  </p:cSld>
  <p:clrMap bg1="lt1" tx1="dk1" bg2="lt2" tx2="dk2" accent1="accent1" accent2="accent2" accent3="accent3" accent4="accent4" accent5="accent5" accent6="accent6" hlink="hlink" folHlink="folHlink"/>
  <p:sldLayoutIdLst>
    <p:sldLayoutId id="2147483650" r:id="rId1"/>
    <p:sldLayoutId id="2147483682" r:id="rId2"/>
    <p:sldLayoutId id="2147483684" r:id="rId3"/>
    <p:sldLayoutId id="2147483683" r:id="rId4"/>
    <p:sldLayoutId id="2147483652" r:id="rId5"/>
    <p:sldLayoutId id="2147483660" r:id="rId6"/>
    <p:sldLayoutId id="2147483680" r:id="rId7"/>
    <p:sldLayoutId id="2147483681" r:id="rId8"/>
    <p:sldLayoutId id="2147483654" r:id="rId9"/>
    <p:sldLayoutId id="2147483655" r:id="rId10"/>
    <p:sldLayoutId id="2147483666" r:id="rId11"/>
    <p:sldLayoutId id="2147483713" r:id="rId12"/>
    <p:sldLayoutId id="2147483719" r:id="rId13"/>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dirty="0"/>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46DEC1E8-9372-441F-8A25-8647F0D9BBF1}" type="datetime1">
              <a:rPr lang="fi-FI" smtClean="0"/>
              <a:t>13.5.2025</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1038912502"/>
      </p:ext>
    </p:extLst>
  </p:cSld>
  <p:clrMap bg1="lt1" tx1="dk1" bg2="lt2" tx2="dk2" accent1="accent1" accent2="accent2" accent3="accent3" accent4="accent4" accent5="accent5" accent6="accent6" hlink="hlink" folHlink="folHlink"/>
  <p:sldLayoutIdLst>
    <p:sldLayoutId id="2147483686" r:id="rId1"/>
    <p:sldLayoutId id="2147483661" r:id="rId2"/>
    <p:sldLayoutId id="2147483685" r:id="rId3"/>
    <p:sldLayoutId id="2147483687" r:id="rId4"/>
    <p:sldLayoutId id="2147483690" r:id="rId5"/>
    <p:sldLayoutId id="2147483662" r:id="rId6"/>
    <p:sldLayoutId id="2147483688" r:id="rId7"/>
    <p:sldLayoutId id="2147483689" r:id="rId8"/>
    <p:sldLayoutId id="2147483664" r:id="rId9"/>
    <p:sldLayoutId id="2147483691" r:id="rId10"/>
    <p:sldLayoutId id="2147483692" r:id="rId11"/>
    <p:sldLayoutId id="2147483693" r:id="rId12"/>
    <p:sldLayoutId id="2147483694" r:id="rId13"/>
    <p:sldLayoutId id="2147483695" r:id="rId14"/>
    <p:sldLayoutId id="2147483696" r:id="rId15"/>
    <p:sldLayoutId id="2147483663" r:id="rId16"/>
    <p:sldLayoutId id="2147483697" r:id="rId17"/>
    <p:sldLayoutId id="2147483698" r:id="rId18"/>
    <p:sldLayoutId id="2147483699" r:id="rId19"/>
    <p:sldLayoutId id="2147483700" r:id="rId20"/>
    <p:sldLayoutId id="2147483701" r:id="rId21"/>
    <p:sldLayoutId id="2147483702" r:id="rId22"/>
    <p:sldLayoutId id="2147483665" r:id="rId23"/>
    <p:sldLayoutId id="2147483706" r:id="rId24"/>
    <p:sldLayoutId id="2147483707" r:id="rId25"/>
    <p:sldLayoutId id="2147483708" r:id="rId26"/>
    <p:sldLayoutId id="2147483709" r:id="rId27"/>
    <p:sldLayoutId id="2147483711" r:id="rId28"/>
    <p:sldLayoutId id="2147483712" r:id="rId2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dirty="0"/>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090824B3-8E52-45C6-B36B-800297486258}" type="datetime1">
              <a:rPr lang="fi-FI" smtClean="0"/>
              <a:t>13.5.2025</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84845629"/>
      </p:ext>
    </p:extLst>
  </p:cSld>
  <p:clrMap bg1="lt1" tx1="dk1" bg2="lt2" tx2="dk2" accent1="accent1" accent2="accent2" accent3="accent3" accent4="accent4" accent5="accent5" accent6="accent6" hlink="hlink" folHlink="folHlink"/>
  <p:sldLayoutIdLst>
    <p:sldLayoutId id="2147483703" r:id="rId1"/>
    <p:sldLayoutId id="2147483714" r:id="rId2"/>
    <p:sldLayoutId id="2147483715" r:id="rId3"/>
    <p:sldLayoutId id="2147483651" r:id="rId4"/>
    <p:sldLayoutId id="2147483674" r:id="rId5"/>
    <p:sldLayoutId id="2147483675" r:id="rId6"/>
    <p:sldLayoutId id="2147483676" r:id="rId7"/>
    <p:sldLayoutId id="2147483678" r:id="rId8"/>
    <p:sldLayoutId id="2147483679" r:id="rId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BEC8"/>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2DC0D05-64C5-409D-AF88-C1BFE5BCC667}"/>
              </a:ext>
            </a:extLst>
          </p:cNvPr>
          <p:cNvSpPr>
            <a:spLocks noGrp="1"/>
          </p:cNvSpPr>
          <p:nvPr>
            <p:ph type="title"/>
          </p:nvPr>
        </p:nvSpPr>
        <p:spPr>
          <a:xfrm>
            <a:off x="587188" y="535454"/>
            <a:ext cx="10117324" cy="1325563"/>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104AA96B-CAF4-492E-98D9-B7E75B67A490}"/>
              </a:ext>
            </a:extLst>
          </p:cNvPr>
          <p:cNvSpPr>
            <a:spLocks noGrp="1"/>
          </p:cNvSpPr>
          <p:nvPr>
            <p:ph type="body" idx="1"/>
          </p:nvPr>
        </p:nvSpPr>
        <p:spPr>
          <a:xfrm>
            <a:off x="587188" y="1913965"/>
            <a:ext cx="10766612" cy="42629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0FCC197-4F5D-49F1-9514-B09FCEF6CCE3}"/>
              </a:ext>
            </a:extLst>
          </p:cNvPr>
          <p:cNvSpPr>
            <a:spLocks noGrp="1"/>
          </p:cNvSpPr>
          <p:nvPr>
            <p:ph type="dt" sz="half" idx="2"/>
          </p:nvPr>
        </p:nvSpPr>
        <p:spPr>
          <a:xfrm>
            <a:off x="10128448" y="6309320"/>
            <a:ext cx="1072952" cy="273050"/>
          </a:xfrm>
          <a:prstGeom prst="rect">
            <a:avLst/>
          </a:prstGeom>
        </p:spPr>
        <p:txBody>
          <a:bodyPr vert="horz" lIns="0" tIns="0" rIns="0" bIns="0" rtlCol="0" anchor="ctr">
            <a:noAutofit/>
          </a:bodyPr>
          <a:lstStyle>
            <a:lvl1pPr algn="r">
              <a:defRPr sz="750" cap="all" baseline="0">
                <a:solidFill>
                  <a:schemeClr val="tx1"/>
                </a:solidFill>
              </a:defRPr>
            </a:lvl1pPr>
          </a:lstStyle>
          <a:p>
            <a:fld id="{3A2DD640-E053-440E-8B56-945FF3BC45EF}" type="datetime1">
              <a:rPr lang="fi-FI" smtClean="0"/>
              <a:t>13.5.2025</a:t>
            </a:fld>
            <a:endParaRPr lang="fi-FI" dirty="0"/>
          </a:p>
        </p:txBody>
      </p:sp>
      <p:sp>
        <p:nvSpPr>
          <p:cNvPr id="5" name="Alatunnisteen paikkamerkki 4">
            <a:extLst>
              <a:ext uri="{FF2B5EF4-FFF2-40B4-BE49-F238E27FC236}">
                <a16:creationId xmlns:a16="http://schemas.microsoft.com/office/drawing/2014/main" id="{B1C1E599-7C45-4024-9776-CF8D20F1ACE8}"/>
              </a:ext>
            </a:extLst>
          </p:cNvPr>
          <p:cNvSpPr>
            <a:spLocks noGrp="1"/>
          </p:cNvSpPr>
          <p:nvPr>
            <p:ph type="ftr" sz="quarter" idx="3"/>
          </p:nvPr>
        </p:nvSpPr>
        <p:spPr>
          <a:xfrm>
            <a:off x="389964" y="6309320"/>
            <a:ext cx="4114800" cy="273050"/>
          </a:xfrm>
          <a:prstGeom prst="rect">
            <a:avLst/>
          </a:prstGeom>
        </p:spPr>
        <p:txBody>
          <a:bodyPr vert="horz" lIns="0" tIns="0" rIns="0" bIns="0" rtlCol="0" anchor="ctr">
            <a:noAutofit/>
          </a:bodyPr>
          <a:lstStyle>
            <a:lvl1pPr algn="l">
              <a:defRPr sz="750" cap="all" spc="120" baseline="0">
                <a:solidFill>
                  <a:schemeClr val="tx1"/>
                </a:solidFill>
              </a:defRPr>
            </a:lvl1pPr>
          </a:lstStyle>
          <a:p>
            <a:r>
              <a:rPr lang="fi-FI" dirty="0"/>
              <a:t>ESITYKSEN NIMI</a:t>
            </a:r>
          </a:p>
        </p:txBody>
      </p:sp>
      <p:sp>
        <p:nvSpPr>
          <p:cNvPr id="6" name="Dian numeron paikkamerkki 5">
            <a:extLst>
              <a:ext uri="{FF2B5EF4-FFF2-40B4-BE49-F238E27FC236}">
                <a16:creationId xmlns:a16="http://schemas.microsoft.com/office/drawing/2014/main" id="{D518E644-289C-48DC-88B6-782829BF6358}"/>
              </a:ext>
            </a:extLst>
          </p:cNvPr>
          <p:cNvSpPr>
            <a:spLocks noGrp="1"/>
          </p:cNvSpPr>
          <p:nvPr>
            <p:ph type="sldNum" sz="quarter" idx="4"/>
          </p:nvPr>
        </p:nvSpPr>
        <p:spPr>
          <a:xfrm>
            <a:off x="11233720" y="6309320"/>
            <a:ext cx="577280" cy="273050"/>
          </a:xfrm>
          <a:prstGeom prst="rect">
            <a:avLst/>
          </a:prstGeom>
        </p:spPr>
        <p:txBody>
          <a:bodyPr vert="horz" lIns="0" tIns="0" rIns="0" bIns="0" rtlCol="0" anchor="ctr">
            <a:noAutofit/>
          </a:bodyPr>
          <a:lstStyle>
            <a:lvl1pPr algn="r">
              <a:defRPr sz="750" cap="all" baseline="0">
                <a:solidFill>
                  <a:schemeClr val="tx1"/>
                </a:solidFill>
              </a:defRPr>
            </a:lvl1pPr>
          </a:lstStyle>
          <a:p>
            <a:fld id="{6ACDE00E-3FBE-42A6-9516-DD8C59D4ADE8}" type="slidenum">
              <a:rPr lang="fi-FI" smtClean="0"/>
              <a:pPr/>
              <a:t>‹#›</a:t>
            </a:fld>
            <a:endParaRPr lang="fi-FI" dirty="0"/>
          </a:p>
        </p:txBody>
      </p:sp>
      <p:pic>
        <p:nvPicPr>
          <p:cNvPr id="10" name="Kuva 9">
            <a:extLst>
              <a:ext uri="{FF2B5EF4-FFF2-40B4-BE49-F238E27FC236}">
                <a16:creationId xmlns:a16="http://schemas.microsoft.com/office/drawing/2014/main" id="{1AF7CD40-A336-4719-B216-032BC7155249}"/>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1163454" y="381716"/>
            <a:ext cx="635752" cy="640261"/>
          </a:xfrm>
          <a:prstGeom prst="rect">
            <a:avLst/>
          </a:prstGeom>
        </p:spPr>
      </p:pic>
    </p:spTree>
    <p:extLst>
      <p:ext uri="{BB962C8B-B14F-4D97-AF65-F5344CB8AC3E}">
        <p14:creationId xmlns:p14="http://schemas.microsoft.com/office/powerpoint/2010/main" val="32968574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hf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68288" indent="-268288" algn="l" defTabSz="914400" rtl="0" eaLnBrk="1" latinLnBrk="0" hangingPunct="1">
        <a:lnSpc>
          <a:spcPct val="100000"/>
        </a:lnSpc>
        <a:spcBef>
          <a:spcPts val="1800"/>
        </a:spcBef>
        <a:buFont typeface="Arial" panose="020B0604020202020204" pitchFamily="34" charset="0"/>
        <a:buChar char="•"/>
        <a:defRPr sz="3000" kern="1200">
          <a:solidFill>
            <a:schemeClr val="tx1"/>
          </a:solidFill>
          <a:latin typeface="+mn-lt"/>
          <a:ea typeface="+mn-ea"/>
          <a:cs typeface="+mn-cs"/>
        </a:defRPr>
      </a:lvl1pPr>
      <a:lvl2pPr marL="627063"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2pPr>
      <a:lvl3pPr marL="985838"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3pPr>
      <a:lvl4pPr marL="1344613"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4pPr>
      <a:lvl5pPr marL="1703388"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dirty="0"/>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6C92F02F-BB91-4F5D-9986-38A851A58566}" type="datetime1">
              <a:rPr lang="fi-FI" smtClean="0"/>
              <a:t>13.5.2025</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314539991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ym.fi/virkistyskaytto" TargetMode="External"/><Relationship Id="rId7"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79.xml"/><Relationship Id="rId6" Type="http://schemas.openxmlformats.org/officeDocument/2006/relationships/image" Target="../media/image11.png"/><Relationship Id="rId5" Type="http://schemas.openxmlformats.org/officeDocument/2006/relationships/hyperlink" Target="https://ym.fi/-/paatoksen-tiedoksianto-savonlinnan-kansallisen-kaupunkipuiston-perustaminen" TargetMode="External"/><Relationship Id="rId4" Type="http://schemas.openxmlformats.org/officeDocument/2006/relationships/hyperlink" Target="https://valtioneuvosto.fi/hanke?tunnus=YM040:00/202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9.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9.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9.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hyperlink" Target="https://valtioneuvosto.fi/-/1410903/loppuarviointi-metso-ohjelman-vaikutus-metsaluonnon-monimuotoisuuteen-positiivinen-jatkokausi-valmisteilla#:~:text=Etel%C3%A4-Suomen%20metsien%20monimuotoisuuden%20toimintaohjelman%202008%E2%80%932025%20%28METSO-ohjelma%29%20vaikutus%20mets%C3%A4luonnon,monimuotoisuuteen%20on%20ollut%20positiivinen%2C%20todetaan%20ohjelman%20riippumattomassa%20loppuarviossa." TargetMode="External"/><Relationship Id="rId2" Type="http://schemas.openxmlformats.org/officeDocument/2006/relationships/notesSlide" Target="../notesSlides/notesSlide5.xml"/><Relationship Id="rId1" Type="http://schemas.openxmlformats.org/officeDocument/2006/relationships/slideLayout" Target="../slideLayouts/slideLayout79.xml"/><Relationship Id="rId6" Type="http://schemas.openxmlformats.org/officeDocument/2006/relationships/image" Target="../media/image15.jpg"/><Relationship Id="rId5" Type="http://schemas.openxmlformats.org/officeDocument/2006/relationships/image" Target="../media/image11.png"/><Relationship Id="rId4" Type="http://schemas.openxmlformats.org/officeDocument/2006/relationships/hyperlink" Target="https://api.hankeikkuna.fi/asiakirjat/900ab893-cd60-414e-83b5-d2770ef2047d/f8707937-69ad-4c4b-ab41-f29fd23cbb4e/KIRJE_20250507082501.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kaisa.jaalama@syke" TargetMode="External"/><Relationship Id="rId2" Type="http://schemas.openxmlformats.org/officeDocument/2006/relationships/notesSlide" Target="../notesSlides/notesSlide6.xml"/><Relationship Id="rId1" Type="http://schemas.openxmlformats.org/officeDocument/2006/relationships/slideLayout" Target="../slideLayouts/slideLayout79.xml"/><Relationship Id="rId5" Type="http://schemas.openxmlformats.org/officeDocument/2006/relationships/image" Target="../media/image16.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9.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5E8024CF-2F9B-4C28-A0C6-F622518D5486}"/>
              </a:ext>
            </a:extLst>
          </p:cNvPr>
          <p:cNvSpPr>
            <a:spLocks noGrp="1"/>
          </p:cNvSpPr>
          <p:nvPr>
            <p:ph type="title" idx="4294967295"/>
          </p:nvPr>
        </p:nvSpPr>
        <p:spPr>
          <a:xfrm>
            <a:off x="894192" y="-1197308"/>
            <a:ext cx="10406984" cy="747603"/>
          </a:xfrm>
        </p:spPr>
        <p:txBody>
          <a:bodyPr vert="horz" lIns="0" tIns="0" rIns="0" bIns="0" rtlCol="0" anchor="b" anchorCtr="0">
            <a:noAutofit/>
          </a:bodyPr>
          <a:lstStyle/>
          <a:p>
            <a:r>
              <a:rPr lang="fi-FI" dirty="0"/>
              <a:t>Ympäristöministeriön tunnussivu</a:t>
            </a:r>
          </a:p>
        </p:txBody>
      </p:sp>
      <p:sp>
        <p:nvSpPr>
          <p:cNvPr id="2" name="Päivämäärän paikkamerkki 1">
            <a:extLst>
              <a:ext uri="{FF2B5EF4-FFF2-40B4-BE49-F238E27FC236}">
                <a16:creationId xmlns:a16="http://schemas.microsoft.com/office/drawing/2014/main" id="{23F4124B-D782-43F2-A7A5-A6D2F89838FC}"/>
              </a:ext>
            </a:extLst>
          </p:cNvPr>
          <p:cNvSpPr>
            <a:spLocks noGrp="1"/>
          </p:cNvSpPr>
          <p:nvPr>
            <p:ph type="dt" sz="half" idx="10"/>
          </p:nvPr>
        </p:nvSpPr>
        <p:spPr/>
        <p:txBody>
          <a:bodyPr/>
          <a:lstStyle/>
          <a:p>
            <a:fld id="{B19A134D-3402-45D5-A449-1E9129658A28}" type="datetime1">
              <a:rPr lang="fi-FI" smtClean="0"/>
              <a:t>13.5.2025</a:t>
            </a:fld>
            <a:endParaRPr lang="fi-FI" dirty="0"/>
          </a:p>
        </p:txBody>
      </p:sp>
    </p:spTree>
    <p:extLst>
      <p:ext uri="{BB962C8B-B14F-4D97-AF65-F5344CB8AC3E}">
        <p14:creationId xmlns:p14="http://schemas.microsoft.com/office/powerpoint/2010/main" val="3369799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1CE37-F63B-40B7-9B35-2E753EFBBD36}"/>
              </a:ext>
            </a:extLst>
          </p:cNvPr>
          <p:cNvSpPr>
            <a:spLocks noGrp="1"/>
          </p:cNvSpPr>
          <p:nvPr>
            <p:ph type="ctrTitle"/>
          </p:nvPr>
        </p:nvSpPr>
        <p:spPr>
          <a:xfrm>
            <a:off x="457200" y="432263"/>
            <a:ext cx="7489767" cy="1346661"/>
          </a:xfrm>
        </p:spPr>
        <p:txBody>
          <a:bodyPr/>
          <a:lstStyle/>
          <a:p>
            <a:r>
              <a:rPr lang="fi-FI" sz="3600" dirty="0"/>
              <a:t>Ja paljon muutakin tapahtuu..</a:t>
            </a:r>
          </a:p>
        </p:txBody>
      </p:sp>
      <p:sp>
        <p:nvSpPr>
          <p:cNvPr id="3" name="Sisällön paikkamerkki 2">
            <a:extLst>
              <a:ext uri="{FF2B5EF4-FFF2-40B4-BE49-F238E27FC236}">
                <a16:creationId xmlns:a16="http://schemas.microsoft.com/office/drawing/2014/main" id="{3984AE33-F1A6-4215-B43E-5186D6DE6B3B}"/>
              </a:ext>
            </a:extLst>
          </p:cNvPr>
          <p:cNvSpPr>
            <a:spLocks noGrp="1"/>
          </p:cNvSpPr>
          <p:nvPr>
            <p:ph type="subTitle" idx="1"/>
          </p:nvPr>
        </p:nvSpPr>
        <p:spPr>
          <a:xfrm>
            <a:off x="315686" y="1153887"/>
            <a:ext cx="6598337" cy="4347926"/>
          </a:xfrm>
        </p:spPr>
        <p:txBody>
          <a:bodyPr/>
          <a:lstStyle/>
          <a:p>
            <a:pPr marL="285750" indent="-285750">
              <a:buFont typeface="Arial" panose="020B0604020202020204" pitchFamily="34" charset="0"/>
              <a:buChar char="•"/>
            </a:pPr>
            <a:r>
              <a:rPr lang="fi-FI" dirty="0">
                <a:hlinkClick r:id="rId3">
                  <a:extLst>
                    <a:ext uri="{A12FA001-AC4F-418D-AE19-62706E023703}">
                      <ahyp:hlinkClr xmlns:ahyp="http://schemas.microsoft.com/office/drawing/2018/hyperlinkcolor" val="tx"/>
                    </a:ext>
                  </a:extLst>
                </a:hlinkClick>
              </a:rPr>
              <a:t>Valtioneuvosto myönsi ensimmäisen Natura-poikkeuksen – tavoitteena suojata Porin kaupunkia vakavilta tulvilta</a:t>
            </a:r>
          </a:p>
          <a:p>
            <a:pPr marL="285750" indent="-285750">
              <a:buFont typeface="Arial" panose="020B0604020202020204" pitchFamily="34" charset="0"/>
              <a:buChar char="•"/>
            </a:pPr>
            <a:endParaRPr lang="fi-FI" dirty="0">
              <a:hlinkClick r:id="rId3">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fi-FI" dirty="0">
                <a:hlinkClick r:id="rId3">
                  <a:extLst>
                    <a:ext uri="{A12FA001-AC4F-418D-AE19-62706E023703}">
                      <ahyp:hlinkClr xmlns:ahyp="http://schemas.microsoft.com/office/drawing/2018/hyperlinkcolor" val="tx"/>
                    </a:ext>
                  </a:extLst>
                </a:hlinkClick>
              </a:rPr>
              <a:t>Suden suojelustatus alennetaan tiukasti suojellusta suojelluksi lajiksi</a:t>
            </a:r>
          </a:p>
          <a:p>
            <a:pPr marL="285750" indent="-285750">
              <a:buFont typeface="Arial" panose="020B0604020202020204" pitchFamily="34" charset="0"/>
              <a:buChar char="•"/>
            </a:pPr>
            <a:endParaRPr lang="fi-FI" dirty="0">
              <a:hlinkClick r:id="rId3">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fi-FI" dirty="0">
                <a:hlinkClick r:id="rId3">
                  <a:extLst>
                    <a:ext uri="{A12FA001-AC4F-418D-AE19-62706E023703}">
                      <ahyp:hlinkClr xmlns:ahyp="http://schemas.microsoft.com/office/drawing/2018/hyperlinkcolor" val="tx"/>
                    </a:ext>
                  </a:extLst>
                </a:hlinkClick>
              </a:rPr>
              <a:t>Ekologinen kompensaatio ja luonnonarvokauppa</a:t>
            </a:r>
          </a:p>
          <a:p>
            <a:pPr marL="742950" lvl="1" indent="-285750" algn="l">
              <a:buFont typeface="Arial" panose="020B0604020202020204" pitchFamily="34" charset="0"/>
              <a:buChar char="•"/>
            </a:pPr>
            <a:r>
              <a:rPr lang="fi-FI" sz="1800" dirty="0">
                <a:solidFill>
                  <a:srgbClr val="E0C09F"/>
                </a:solidFill>
                <a:hlinkClick r:id="rId3">
                  <a:extLst>
                    <a:ext uri="{A12FA001-AC4F-418D-AE19-62706E023703}">
                      <ahyp:hlinkClr xmlns:ahyp="http://schemas.microsoft.com/office/drawing/2018/hyperlinkcolor" val="tx"/>
                    </a:ext>
                  </a:extLst>
                </a:hlinkClick>
              </a:rPr>
              <a:t>MARKETTA-hanke (</a:t>
            </a:r>
            <a:r>
              <a:rPr lang="fi-FI" sz="1800" dirty="0">
                <a:solidFill>
                  <a:srgbClr val="E0C09F"/>
                </a:solidFill>
                <a:hlinkClick r:id="rId4">
                  <a:extLst>
                    <a:ext uri="{A12FA001-AC4F-418D-AE19-62706E023703}">
                      <ahyp:hlinkClr xmlns:ahyp="http://schemas.microsoft.com/office/drawing/2018/hyperlinkcolor" val="tx"/>
                    </a:ext>
                  </a:extLst>
                </a:hlinkClick>
              </a:rPr>
              <a:t>Marketta </a:t>
            </a:r>
            <a:r>
              <a:rPr lang="fi-FI" sz="1800" dirty="0">
                <a:solidFill>
                  <a:srgbClr val="E0C09F"/>
                </a:solidFill>
                <a:hlinkClick r:id="rId3">
                  <a:extLst>
                    <a:ext uri="{A12FA001-AC4F-418D-AE19-62706E023703}">
                      <ahyp:hlinkClr xmlns:ahyp="http://schemas.microsoft.com/office/drawing/2018/hyperlinkcolor" val="tx"/>
                    </a:ext>
                  </a:extLst>
                </a:hlinkClick>
              </a:rPr>
              <a:t>–</a:t>
            </a:r>
            <a:r>
              <a:rPr lang="fi-FI" sz="1800" dirty="0">
                <a:solidFill>
                  <a:srgbClr val="E0C09F"/>
                </a:solidFill>
                <a:hlinkClick r:id="rId4">
                  <a:extLst>
                    <a:ext uri="{A12FA001-AC4F-418D-AE19-62706E023703}">
                      <ahyp:hlinkClr xmlns:ahyp="http://schemas.microsoft.com/office/drawing/2018/hyperlinkcolor" val="tx"/>
                    </a:ext>
                  </a:extLst>
                </a:hlinkClick>
              </a:rPr>
              <a:t> Valtioneuvosto</a:t>
            </a:r>
            <a:r>
              <a:rPr lang="fi-FI" sz="1800" dirty="0">
                <a:solidFill>
                  <a:srgbClr val="E0C09F"/>
                </a:solidFill>
              </a:rPr>
              <a:t>)</a:t>
            </a:r>
            <a:endParaRPr lang="fi-FI" sz="1800" dirty="0">
              <a:solidFill>
                <a:srgbClr val="E0C09F"/>
              </a:solidFill>
              <a:hlinkClick r:id="rId3">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endParaRPr lang="fi-FI" dirty="0">
              <a:hlinkClick r:id="rId3">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fi-FI" dirty="0">
                <a:hlinkClick r:id="rId3">
                  <a:extLst>
                    <a:ext uri="{A12FA001-AC4F-418D-AE19-62706E023703}">
                      <ahyp:hlinkClr xmlns:ahyp="http://schemas.microsoft.com/office/drawing/2018/hyperlinkcolor" val="tx"/>
                    </a:ext>
                  </a:extLst>
                </a:hlinkClick>
              </a:rPr>
              <a:t>Luonnon virkistyskäyttö – Ympäristöministeriö</a:t>
            </a:r>
            <a:endParaRPr lang="fi-FI" dirty="0"/>
          </a:p>
          <a:p>
            <a:pPr marL="742950" lvl="1" indent="-285750" algn="l">
              <a:buFont typeface="Arial" panose="020B0604020202020204" pitchFamily="34" charset="0"/>
              <a:buChar char="•"/>
            </a:pPr>
            <a:r>
              <a:rPr lang="fi-FI" sz="1800" dirty="0">
                <a:solidFill>
                  <a:srgbClr val="E0C09F"/>
                </a:solidFill>
              </a:rPr>
              <a:t>LUONNON VIRKISTYSKÄYTTÖ 2025 –verkostotapahtuma Jyväskylässä 15.5.</a:t>
            </a:r>
          </a:p>
          <a:p>
            <a:pPr lvl="1" algn="l"/>
            <a:endParaRPr lang="fi-FI" sz="1800" dirty="0">
              <a:solidFill>
                <a:srgbClr val="E0C09F"/>
              </a:solidFill>
            </a:endParaRPr>
          </a:p>
          <a:p>
            <a:pPr marL="285750" indent="-285750">
              <a:buFont typeface="Arial" panose="020B0604020202020204" pitchFamily="34" charset="0"/>
              <a:buChar char="•"/>
            </a:pPr>
            <a:r>
              <a:rPr lang="fi-FI" dirty="0"/>
              <a:t>Savonlinnaa kansallinen kaupunkipuisto </a:t>
            </a:r>
            <a:r>
              <a:rPr lang="fi-FI" dirty="0">
                <a:hlinkClick r:id="rId5">
                  <a:extLst>
                    <a:ext uri="{A12FA001-AC4F-418D-AE19-62706E023703}">
                      <ahyp:hlinkClr xmlns:ahyp="http://schemas.microsoft.com/office/drawing/2018/hyperlinkcolor" val="tx"/>
                    </a:ext>
                  </a:extLst>
                </a:hlinkClick>
              </a:rPr>
              <a:t>Päätöksen tiedoksianto: Savonlinnan kansallisen kaupunkipuiston perustaminen – Ympäristöministeriö</a:t>
            </a:r>
            <a:endParaRPr lang="fi-FI" dirty="0"/>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endParaRPr lang="fi-FI" dirty="0"/>
          </a:p>
          <a:p>
            <a:pPr marL="342900" indent="-342900" algn="r">
              <a:spcBef>
                <a:spcPts val="600"/>
              </a:spcBef>
              <a:buFont typeface="Arial" panose="020B0604020202020204" pitchFamily="34" charset="0"/>
              <a:buChar char="•"/>
            </a:pPr>
            <a:endParaRPr lang="fi-FI" dirty="0"/>
          </a:p>
        </p:txBody>
      </p:sp>
      <p:sp>
        <p:nvSpPr>
          <p:cNvPr id="4" name="Päivämäärän paikkamerkki 3">
            <a:extLst>
              <a:ext uri="{FF2B5EF4-FFF2-40B4-BE49-F238E27FC236}">
                <a16:creationId xmlns:a16="http://schemas.microsoft.com/office/drawing/2014/main" id="{F564870A-E1FE-4859-BC49-4287F5EA65D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effectLst/>
                <a:uLnTx/>
                <a:uFillTx/>
                <a:latin typeface="Arial" panose="020B0604020202020204"/>
                <a:ea typeface="+mn-ea"/>
                <a:cs typeface="+mn-cs"/>
              </a:rPr>
              <a:t>MV/ </a:t>
            </a:r>
            <a:fld id="{1DE15E9D-1224-49DC-9E9D-C7A6BCABDDF7}" type="datetime1">
              <a:rPr kumimoji="0" lang="fi-FI" sz="800" b="0" i="0" u="none" strike="noStrike" kern="1200" cap="none" spc="0" normalizeH="0" baseline="0" noProof="0" smtClean="0">
                <a:ln>
                  <a:noFill/>
                </a:ln>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13.5.2025</a:t>
            </a:fld>
            <a:endParaRPr kumimoji="0" lang="fi-FI" sz="800" b="0" i="0" u="none" strike="noStrike" kern="1200" cap="none" spc="0" normalizeH="0" baseline="0" noProof="0" dirty="0">
              <a:ln>
                <a:noFill/>
              </a:ln>
              <a:effectLst/>
              <a:uLnTx/>
              <a:uFillTx/>
              <a:latin typeface="Arial" panose="020B0604020202020204"/>
              <a:ea typeface="+mn-ea"/>
              <a:cs typeface="+mn-cs"/>
            </a:endParaRPr>
          </a:p>
        </p:txBody>
      </p:sp>
      <p:sp>
        <p:nvSpPr>
          <p:cNvPr id="6" name="Dian numeron paikkamerkki 5">
            <a:extLst>
              <a:ext uri="{FF2B5EF4-FFF2-40B4-BE49-F238E27FC236}">
                <a16:creationId xmlns:a16="http://schemas.microsoft.com/office/drawing/2014/main" id="{8599F70E-8DD2-40DA-9D49-2C958747207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1E53C16-2649-4D48-AFD3-9E32AB86C978}" type="slidenum">
              <a:rPr kumimoji="0" lang="fi-FI" sz="800" b="0" i="0" u="none" strike="noStrike" kern="1200" cap="none" spc="0" normalizeH="0" baseline="0" noProof="0" smtClean="0">
                <a:ln>
                  <a:noFill/>
                </a:ln>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fi-FI" sz="800" b="0" i="0" u="none" strike="noStrike" kern="1200" cap="none" spc="0" normalizeH="0" baseline="0" noProof="0" dirty="0">
              <a:ln>
                <a:noFill/>
              </a:ln>
              <a:effectLst/>
              <a:uLnTx/>
              <a:uFillTx/>
              <a:latin typeface="Arial" panose="020B0604020202020204"/>
              <a:ea typeface="+mn-ea"/>
              <a:cs typeface="+mn-cs"/>
            </a:endParaRPr>
          </a:p>
        </p:txBody>
      </p:sp>
      <p:pic>
        <p:nvPicPr>
          <p:cNvPr id="11" name="Kuva 10">
            <a:extLst>
              <a:ext uri="{FF2B5EF4-FFF2-40B4-BE49-F238E27FC236}">
                <a16:creationId xmlns:a16="http://schemas.microsoft.com/office/drawing/2014/main" id="{013A85BC-44EC-77B3-7DFD-ABF20C557C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63488" y="227461"/>
            <a:ext cx="1044000" cy="1044000"/>
          </a:xfrm>
          <a:prstGeom prst="rect">
            <a:avLst/>
          </a:prstGeom>
        </p:spPr>
      </p:pic>
      <p:pic>
        <p:nvPicPr>
          <p:cNvPr id="9" name="Kuvan paikkamerkki 8">
            <a:extLst>
              <a:ext uri="{FF2B5EF4-FFF2-40B4-BE49-F238E27FC236}">
                <a16:creationId xmlns:a16="http://schemas.microsoft.com/office/drawing/2014/main" id="{2296769E-4C9B-A91C-C020-66AD83D2E782}"/>
              </a:ext>
            </a:extLst>
          </p:cNvPr>
          <p:cNvPicPr>
            <a:picLocks noGrp="1" noChangeAspect="1"/>
          </p:cNvPicPr>
          <p:nvPr>
            <p:ph type="pic" sz="quarter" idx="13"/>
          </p:nvPr>
        </p:nvPicPr>
        <p:blipFill>
          <a:blip r:embed="rId7">
            <a:extLst>
              <a:ext uri="{28A0092B-C50C-407E-A947-70E740481C1C}">
                <a14:useLocalDpi xmlns:a14="http://schemas.microsoft.com/office/drawing/2010/main" val="0"/>
              </a:ext>
            </a:extLst>
          </a:blip>
          <a:srcRect l="18938" r="18938"/>
          <a:stretch>
            <a:fillRect/>
          </a:stretch>
        </p:blipFill>
        <p:spPr/>
      </p:pic>
    </p:spTree>
    <p:extLst>
      <p:ext uri="{BB962C8B-B14F-4D97-AF65-F5344CB8AC3E}">
        <p14:creationId xmlns:p14="http://schemas.microsoft.com/office/powerpoint/2010/main" val="2598285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CE6F5"/>
        </a:solidFill>
        <a:effectLst/>
      </p:bgPr>
    </p:bg>
    <p:spTree>
      <p:nvGrpSpPr>
        <p:cNvPr id="1" name=""/>
        <p:cNvGrpSpPr/>
        <p:nvPr/>
      </p:nvGrpSpPr>
      <p:grpSpPr>
        <a:xfrm>
          <a:off x="0" y="0"/>
          <a:ext cx="0" cy="0"/>
          <a:chOff x="0" y="0"/>
          <a:chExt cx="0" cy="0"/>
        </a:xfrm>
      </p:grpSpPr>
      <p:sp>
        <p:nvSpPr>
          <p:cNvPr id="7" name="Tekstin paikkamerkki 6">
            <a:extLst>
              <a:ext uri="{FF2B5EF4-FFF2-40B4-BE49-F238E27FC236}">
                <a16:creationId xmlns:a16="http://schemas.microsoft.com/office/drawing/2014/main" id="{F8B374DB-49A7-472A-AF03-B1E9523CA5CD}"/>
              </a:ext>
            </a:extLst>
          </p:cNvPr>
          <p:cNvSpPr>
            <a:spLocks noGrp="1"/>
          </p:cNvSpPr>
          <p:nvPr>
            <p:ph type="body" sz="quarter" idx="13"/>
          </p:nvPr>
        </p:nvSpPr>
        <p:spPr>
          <a:xfrm>
            <a:off x="887414" y="3678148"/>
            <a:ext cx="4472534" cy="700176"/>
          </a:xfrm>
        </p:spPr>
        <p:txBody>
          <a:bodyPr/>
          <a:lstStyle/>
          <a:p>
            <a:pPr>
              <a:spcBef>
                <a:spcPts val="0"/>
              </a:spcBef>
            </a:pPr>
            <a:r>
              <a:rPr lang="fi-FI" dirty="0"/>
              <a:t>Maaret Väänänen</a:t>
            </a:r>
          </a:p>
          <a:p>
            <a:pPr>
              <a:spcBef>
                <a:spcPts val="0"/>
              </a:spcBef>
            </a:pPr>
            <a:r>
              <a:rPr lang="fi-FI" dirty="0"/>
              <a:t>Ohjelmapäällikkö, Helmi-elinympäristöohjelma</a:t>
            </a:r>
          </a:p>
          <a:p>
            <a:r>
              <a:rPr lang="fi-FI" dirty="0"/>
              <a:t>+358 50 593 9803 / 0295 250 370</a:t>
            </a:r>
          </a:p>
          <a:p>
            <a:pPr>
              <a:spcBef>
                <a:spcPts val="0"/>
              </a:spcBef>
            </a:pPr>
            <a:r>
              <a:rPr lang="fi-FI" dirty="0"/>
              <a:t>maaret.vaananen@gov.fi</a:t>
            </a:r>
          </a:p>
        </p:txBody>
      </p:sp>
      <p:sp>
        <p:nvSpPr>
          <p:cNvPr id="3" name="Tekstiruutu 2"/>
          <p:cNvSpPr txBox="1"/>
          <p:nvPr/>
        </p:nvSpPr>
        <p:spPr>
          <a:xfrm>
            <a:off x="887414" y="1058238"/>
            <a:ext cx="4874408"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5400" b="1" i="0" u="none" strike="noStrike" kern="1200" cap="none" spc="0" normalizeH="0" baseline="0" noProof="0" dirty="0">
                <a:ln>
                  <a:noFill/>
                </a:ln>
                <a:solidFill>
                  <a:prstClr val="black"/>
                </a:solidFill>
                <a:effectLst/>
                <a:uLnTx/>
                <a:uFillTx/>
                <a:latin typeface="Georgia"/>
                <a:ea typeface="+mn-ea"/>
                <a:cs typeface="+mn-cs"/>
              </a:rPr>
              <a:t>Kiitos!</a:t>
            </a:r>
          </a:p>
        </p:txBody>
      </p:sp>
      <p:pic>
        <p:nvPicPr>
          <p:cNvPr id="6" name="Kuva 5">
            <a:extLst>
              <a:ext uri="{FF2B5EF4-FFF2-40B4-BE49-F238E27FC236}">
                <a16:creationId xmlns:a16="http://schemas.microsoft.com/office/drawing/2014/main" id="{EB98366C-200B-61BC-C5B6-03BB8760081F}"/>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9369598" y="1007235"/>
            <a:ext cx="1753520" cy="1764000"/>
          </a:xfrm>
          <a:prstGeom prst="rect">
            <a:avLst/>
          </a:prstGeom>
        </p:spPr>
      </p:pic>
    </p:spTree>
    <p:extLst>
      <p:ext uri="{BB962C8B-B14F-4D97-AF65-F5344CB8AC3E}">
        <p14:creationId xmlns:p14="http://schemas.microsoft.com/office/powerpoint/2010/main" val="1902405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6D8B4-2911-404E-BF4F-8AD06BD9C8B7}"/>
              </a:ext>
            </a:extLst>
          </p:cNvPr>
          <p:cNvSpPr>
            <a:spLocks noGrp="1"/>
          </p:cNvSpPr>
          <p:nvPr>
            <p:ph type="title"/>
          </p:nvPr>
        </p:nvSpPr>
        <p:spPr/>
        <p:txBody>
          <a:bodyPr/>
          <a:lstStyle/>
          <a:p>
            <a:r>
              <a:rPr lang="fi-FI" sz="6000" dirty="0"/>
              <a:t>Kunnostetaan ja suojellaan luontomme </a:t>
            </a:r>
            <a:br>
              <a:rPr lang="fi-FI" sz="6000" dirty="0"/>
            </a:br>
            <a:r>
              <a:rPr lang="fi-FI" sz="6000" dirty="0"/>
              <a:t>monimuotoisuuden helmet!</a:t>
            </a:r>
          </a:p>
        </p:txBody>
      </p:sp>
      <p:sp>
        <p:nvSpPr>
          <p:cNvPr id="3" name="Text Placeholder 2">
            <a:extLst>
              <a:ext uri="{FF2B5EF4-FFF2-40B4-BE49-F238E27FC236}">
                <a16:creationId xmlns:a16="http://schemas.microsoft.com/office/drawing/2014/main" id="{191FCC79-A75B-034C-83A8-B78037799338}"/>
              </a:ext>
            </a:extLst>
          </p:cNvPr>
          <p:cNvSpPr>
            <a:spLocks noGrp="1"/>
          </p:cNvSpPr>
          <p:nvPr>
            <p:ph type="body" sz="quarter" idx="10"/>
          </p:nvPr>
        </p:nvSpPr>
        <p:spPr/>
        <p:txBody>
          <a:bodyPr/>
          <a:lstStyle/>
          <a:p>
            <a:r>
              <a:rPr lang="en-GB" sz="2500" dirty="0"/>
              <a:t>y</a:t>
            </a:r>
            <a:r>
              <a:rPr lang="en-FI" sz="2500" dirty="0"/>
              <a:t>m.fi/helmi</a:t>
            </a:r>
          </a:p>
        </p:txBody>
      </p:sp>
    </p:spTree>
    <p:extLst>
      <p:ext uri="{BB962C8B-B14F-4D97-AF65-F5344CB8AC3E}">
        <p14:creationId xmlns:p14="http://schemas.microsoft.com/office/powerpoint/2010/main" val="2963260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BB3A80-760B-4942-B0C4-CCF6F7E7F7D6}"/>
              </a:ext>
            </a:extLst>
          </p:cNvPr>
          <p:cNvSpPr>
            <a:spLocks noGrp="1"/>
          </p:cNvSpPr>
          <p:nvPr>
            <p:ph type="ctrTitle"/>
          </p:nvPr>
        </p:nvSpPr>
        <p:spPr>
          <a:xfrm>
            <a:off x="1224647" y="1114745"/>
            <a:ext cx="7309753" cy="2979507"/>
          </a:xfrm>
        </p:spPr>
        <p:txBody>
          <a:bodyPr/>
          <a:lstStyle/>
          <a:p>
            <a:r>
              <a:rPr lang="fi-FI" sz="5400" dirty="0"/>
              <a:t>Ympäristöministeriön kuulumiset</a:t>
            </a:r>
            <a:br>
              <a:rPr lang="fi-FI" sz="5400" dirty="0"/>
            </a:br>
            <a:br>
              <a:rPr lang="fi-FI" sz="5400" dirty="0"/>
            </a:br>
            <a:r>
              <a:rPr lang="fi-FI" sz="2800" dirty="0"/>
              <a:t>Mistä puhumme, kun puhumme kuntien luontotyöstä? –seminaari 14.5.205</a:t>
            </a:r>
          </a:p>
        </p:txBody>
      </p:sp>
      <p:sp>
        <p:nvSpPr>
          <p:cNvPr id="3" name="Alaotsikko 2">
            <a:extLst>
              <a:ext uri="{FF2B5EF4-FFF2-40B4-BE49-F238E27FC236}">
                <a16:creationId xmlns:a16="http://schemas.microsoft.com/office/drawing/2014/main" id="{E8A847C2-E55B-4DB3-AC08-29B448E91A9A}"/>
              </a:ext>
            </a:extLst>
          </p:cNvPr>
          <p:cNvSpPr>
            <a:spLocks noGrp="1"/>
          </p:cNvSpPr>
          <p:nvPr>
            <p:ph type="subTitle" idx="1"/>
          </p:nvPr>
        </p:nvSpPr>
        <p:spPr>
          <a:xfrm>
            <a:off x="1224647" y="4430486"/>
            <a:ext cx="6935057" cy="1071325"/>
          </a:xfrm>
        </p:spPr>
        <p:txBody>
          <a:bodyPr/>
          <a:lstStyle/>
          <a:p>
            <a:r>
              <a:rPr lang="fi-FI" sz="2000" dirty="0"/>
              <a:t>Maaret Väänänen</a:t>
            </a:r>
          </a:p>
          <a:p>
            <a:r>
              <a:rPr lang="fi-FI" sz="2000" dirty="0"/>
              <a:t>Ohjelmapäällikkö, ympäristöministeriö</a:t>
            </a:r>
          </a:p>
        </p:txBody>
      </p:sp>
      <p:sp>
        <p:nvSpPr>
          <p:cNvPr id="4" name="Päivämäärän paikkamerkki 3">
            <a:extLst>
              <a:ext uri="{FF2B5EF4-FFF2-40B4-BE49-F238E27FC236}">
                <a16:creationId xmlns:a16="http://schemas.microsoft.com/office/drawing/2014/main" id="{4406AF15-7D87-4EA1-8E96-18EF465D9B93}"/>
              </a:ext>
            </a:extLst>
          </p:cNvPr>
          <p:cNvSpPr>
            <a:spLocks noGrp="1"/>
          </p:cNvSpPr>
          <p:nvPr>
            <p:ph type="dt" sz="half" idx="10"/>
          </p:nvPr>
        </p:nvSpPr>
        <p:spPr/>
        <p:txBody>
          <a:bodyPr/>
          <a:lstStyle/>
          <a:p>
            <a:fld id="{3FEA26A7-7B13-408A-98A5-0AA9F8D9A213}" type="datetime1">
              <a:rPr lang="fi-FI" smtClean="0"/>
              <a:t>13.5.2025</a:t>
            </a:fld>
            <a:endParaRPr lang="fi-FI" dirty="0"/>
          </a:p>
        </p:txBody>
      </p:sp>
      <p:sp>
        <p:nvSpPr>
          <p:cNvPr id="6" name="Dian numeron paikkamerkki 5">
            <a:extLst>
              <a:ext uri="{FF2B5EF4-FFF2-40B4-BE49-F238E27FC236}">
                <a16:creationId xmlns:a16="http://schemas.microsoft.com/office/drawing/2014/main" id="{39D64EC4-9471-4A1A-860F-71F90CC66C9E}"/>
              </a:ext>
            </a:extLst>
          </p:cNvPr>
          <p:cNvSpPr>
            <a:spLocks noGrp="1"/>
          </p:cNvSpPr>
          <p:nvPr>
            <p:ph type="sldNum" sz="quarter" idx="12"/>
          </p:nvPr>
        </p:nvSpPr>
        <p:spPr/>
        <p:txBody>
          <a:bodyPr/>
          <a:lstStyle/>
          <a:p>
            <a:fld id="{91E53C16-2649-4D48-AFD3-9E32AB86C978}" type="slidenum">
              <a:rPr lang="fi-FI" smtClean="0"/>
              <a:pPr/>
              <a:t>2</a:t>
            </a:fld>
            <a:endParaRPr lang="fi-FI" dirty="0"/>
          </a:p>
        </p:txBody>
      </p:sp>
    </p:spTree>
    <p:extLst>
      <p:ext uri="{BB962C8B-B14F-4D97-AF65-F5344CB8AC3E}">
        <p14:creationId xmlns:p14="http://schemas.microsoft.com/office/powerpoint/2010/main" val="1101625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1CE37-F63B-40B7-9B35-2E753EFBBD36}"/>
              </a:ext>
            </a:extLst>
          </p:cNvPr>
          <p:cNvSpPr>
            <a:spLocks noGrp="1"/>
          </p:cNvSpPr>
          <p:nvPr>
            <p:ph type="ctrTitle"/>
          </p:nvPr>
        </p:nvSpPr>
        <p:spPr>
          <a:xfrm>
            <a:off x="457200" y="432263"/>
            <a:ext cx="7489767" cy="1346661"/>
          </a:xfrm>
        </p:spPr>
        <p:txBody>
          <a:bodyPr/>
          <a:lstStyle/>
          <a:p>
            <a:r>
              <a:rPr lang="fi-FI" sz="3600" dirty="0"/>
              <a:t>Ennallistamisasetus</a:t>
            </a:r>
          </a:p>
        </p:txBody>
      </p:sp>
      <p:sp>
        <p:nvSpPr>
          <p:cNvPr id="3" name="Sisällön paikkamerkki 2">
            <a:extLst>
              <a:ext uri="{FF2B5EF4-FFF2-40B4-BE49-F238E27FC236}">
                <a16:creationId xmlns:a16="http://schemas.microsoft.com/office/drawing/2014/main" id="{3984AE33-F1A6-4215-B43E-5186D6DE6B3B}"/>
              </a:ext>
            </a:extLst>
          </p:cNvPr>
          <p:cNvSpPr>
            <a:spLocks noGrp="1"/>
          </p:cNvSpPr>
          <p:nvPr>
            <p:ph type="subTitle" idx="1"/>
          </p:nvPr>
        </p:nvSpPr>
        <p:spPr>
          <a:xfrm>
            <a:off x="315686" y="1153887"/>
            <a:ext cx="6322181" cy="4347926"/>
          </a:xfrm>
        </p:spPr>
        <p:txBody>
          <a:bodyPr/>
          <a:lstStyle/>
          <a:p>
            <a:pPr marL="285750" indent="-285750">
              <a:buFont typeface="Arial" panose="020B0604020202020204" pitchFamily="34" charset="0"/>
              <a:buChar char="•"/>
            </a:pPr>
            <a:r>
              <a:rPr lang="fi-FI" sz="2000" dirty="0"/>
              <a:t>EU:n luontopolitiikkaan ennallistamisasetus tuo vakautta ja jatkuvuutta aina vuoteen 2050 saakka.</a:t>
            </a:r>
          </a:p>
          <a:p>
            <a:endParaRPr lang="fi-FI" sz="2000" dirty="0"/>
          </a:p>
          <a:p>
            <a:pPr marL="285750" indent="-285750">
              <a:buFont typeface="Arial" panose="020B0604020202020204" pitchFamily="34" charset="0"/>
              <a:buChar char="•"/>
            </a:pPr>
            <a:r>
              <a:rPr lang="fi-FI" sz="2000" dirty="0"/>
              <a:t>Vaikutukset ja kustannukset arvioitavissa vasta kun toimeenpanon keinot päätetty. Suomessa hyvää priorisointiosaamista. Toimien vaikuttavuuden varmistaminen tärkeää myös jatkossa. </a:t>
            </a:r>
          </a:p>
          <a:p>
            <a:endParaRPr lang="fi-FI" sz="2000" dirty="0"/>
          </a:p>
          <a:p>
            <a:pPr marL="285750" indent="-285750">
              <a:buFont typeface="Arial" panose="020B0604020202020204" pitchFamily="34" charset="0"/>
              <a:buChar char="•"/>
            </a:pPr>
            <a:r>
              <a:rPr lang="fi-FI" sz="2000" dirty="0"/>
              <a:t>Tavoitteita tulossa kattavasti kaikkiin ekosysteemeihin</a:t>
            </a:r>
          </a:p>
          <a:p>
            <a:endParaRPr lang="fi-FI" sz="2000" dirty="0"/>
          </a:p>
          <a:p>
            <a:pPr marL="285750" indent="-285750">
              <a:buFont typeface="Arial" panose="020B0604020202020204" pitchFamily="34" charset="0"/>
              <a:buChar char="•"/>
            </a:pPr>
            <a:r>
              <a:rPr lang="fi-FI" sz="2000" dirty="0"/>
              <a:t>Tuo muutoksia eri sektorien toimintaympäristöihin</a:t>
            </a:r>
          </a:p>
          <a:p>
            <a:pPr marL="285750" indent="-285750">
              <a:buFont typeface="Arial" panose="020B0604020202020204" pitchFamily="34" charset="0"/>
              <a:buChar char="•"/>
            </a:pPr>
            <a:endParaRPr lang="fi-FI" sz="1800" dirty="0"/>
          </a:p>
          <a:p>
            <a:r>
              <a:rPr lang="fi-FI" sz="1800" dirty="0">
                <a:solidFill>
                  <a:srgbClr val="253746"/>
                </a:solidFill>
              </a:rPr>
              <a:t>Tavoitteita tulossa kattavasti kaikkiin ekosysteemeihin</a:t>
            </a:r>
          </a:p>
          <a:p>
            <a:r>
              <a:rPr lang="fi-FI" sz="1800" dirty="0">
                <a:solidFill>
                  <a:srgbClr val="253746"/>
                </a:solidFill>
              </a:rPr>
              <a:t>Tuo väistämättä muutoksia eri sektorien toimintaympäristöihin</a:t>
            </a:r>
          </a:p>
          <a:p>
            <a:pPr>
              <a:spcBef>
                <a:spcPts val="600"/>
              </a:spcBef>
            </a:pPr>
            <a:endParaRPr lang="fi-FI" dirty="0"/>
          </a:p>
          <a:p>
            <a:pPr marL="285750" indent="-285750">
              <a:spcBef>
                <a:spcPts val="600"/>
              </a:spcBef>
              <a:buFont typeface="Arial" panose="020B0604020202020204" pitchFamily="34" charset="0"/>
              <a:buChar char="•"/>
            </a:pPr>
            <a:endParaRPr lang="fi-FI" dirty="0"/>
          </a:p>
        </p:txBody>
      </p:sp>
      <p:sp>
        <p:nvSpPr>
          <p:cNvPr id="4" name="Päivämäärän paikkamerkki 3">
            <a:extLst>
              <a:ext uri="{FF2B5EF4-FFF2-40B4-BE49-F238E27FC236}">
                <a16:creationId xmlns:a16="http://schemas.microsoft.com/office/drawing/2014/main" id="{F564870A-E1FE-4859-BC49-4287F5EA65D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rgbClr val="E0C09F"/>
                </a:solidFill>
                <a:effectLst/>
                <a:uLnTx/>
                <a:uFillTx/>
                <a:latin typeface="Arial" panose="020B0604020202020204"/>
                <a:ea typeface="+mn-ea"/>
                <a:cs typeface="+mn-cs"/>
              </a:rPr>
              <a:t>MV/ </a:t>
            </a:r>
            <a:fld id="{1DE15E9D-1224-49DC-9E9D-C7A6BCABDDF7}" type="datetime1">
              <a:rPr kumimoji="0" lang="fi-FI" sz="800" b="0" i="0" u="none" strike="noStrike" kern="1200" cap="none" spc="0" normalizeH="0" baseline="0" noProof="0" smtClean="0">
                <a:ln>
                  <a:noFill/>
                </a:ln>
                <a:solidFill>
                  <a:srgbClr val="E0C09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13.5.2025</a:t>
            </a:fld>
            <a:endParaRPr kumimoji="0" lang="fi-FI" sz="800" b="0" i="0" u="none" strike="noStrike" kern="1200" cap="none" spc="0" normalizeH="0" baseline="0" noProof="0" dirty="0">
              <a:ln>
                <a:noFill/>
              </a:ln>
              <a:solidFill>
                <a:srgbClr val="E0C09F"/>
              </a:solidFill>
              <a:effectLst/>
              <a:uLnTx/>
              <a:uFillTx/>
              <a:latin typeface="Arial" panose="020B0604020202020204"/>
              <a:ea typeface="+mn-ea"/>
              <a:cs typeface="+mn-cs"/>
            </a:endParaRPr>
          </a:p>
        </p:txBody>
      </p:sp>
      <p:sp>
        <p:nvSpPr>
          <p:cNvPr id="6" name="Dian numeron paikkamerkki 5">
            <a:extLst>
              <a:ext uri="{FF2B5EF4-FFF2-40B4-BE49-F238E27FC236}">
                <a16:creationId xmlns:a16="http://schemas.microsoft.com/office/drawing/2014/main" id="{8599F70E-8DD2-40DA-9D49-2C958747207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1E53C16-2649-4D48-AFD3-9E32AB86C978}" type="slidenum">
              <a:rPr kumimoji="0" lang="fi-FI" sz="800" b="0" i="0" u="none" strike="noStrike" kern="1200" cap="none" spc="0" normalizeH="0" baseline="0" noProof="0" smtClean="0">
                <a:ln>
                  <a:noFill/>
                </a:ln>
                <a:solidFill>
                  <a:srgbClr val="E0C09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fi-FI" sz="800" b="0" i="0" u="none" strike="noStrike" kern="1200" cap="none" spc="0" normalizeH="0" baseline="0" noProof="0" dirty="0">
              <a:ln>
                <a:noFill/>
              </a:ln>
              <a:solidFill>
                <a:srgbClr val="E0C09F"/>
              </a:solidFill>
              <a:effectLst/>
              <a:uLnTx/>
              <a:uFillTx/>
              <a:latin typeface="Arial" panose="020B0604020202020204"/>
              <a:ea typeface="+mn-ea"/>
              <a:cs typeface="+mn-cs"/>
            </a:endParaRPr>
          </a:p>
        </p:txBody>
      </p:sp>
      <p:pic>
        <p:nvPicPr>
          <p:cNvPr id="11" name="Kuva 10">
            <a:extLst>
              <a:ext uri="{FF2B5EF4-FFF2-40B4-BE49-F238E27FC236}">
                <a16:creationId xmlns:a16="http://schemas.microsoft.com/office/drawing/2014/main" id="{013A85BC-44EC-77B3-7DFD-ABF20C557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488" y="227461"/>
            <a:ext cx="1044000" cy="1044000"/>
          </a:xfrm>
          <a:prstGeom prst="rect">
            <a:avLst/>
          </a:prstGeom>
        </p:spPr>
      </p:pic>
      <p:pic>
        <p:nvPicPr>
          <p:cNvPr id="13" name="Kuvan paikkamerkki 12">
            <a:extLst>
              <a:ext uri="{FF2B5EF4-FFF2-40B4-BE49-F238E27FC236}">
                <a16:creationId xmlns:a16="http://schemas.microsoft.com/office/drawing/2014/main" id="{029A6949-4CDA-B698-6789-09AC4A8D5331}"/>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1487" r="21487"/>
          <a:stretch>
            <a:fillRect/>
          </a:stretch>
        </p:blipFill>
        <p:spPr/>
      </p:pic>
    </p:spTree>
    <p:extLst>
      <p:ext uri="{BB962C8B-B14F-4D97-AF65-F5344CB8AC3E}">
        <p14:creationId xmlns:p14="http://schemas.microsoft.com/office/powerpoint/2010/main" val="3747996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1CE37-F63B-40B7-9B35-2E753EFBBD36}"/>
              </a:ext>
            </a:extLst>
          </p:cNvPr>
          <p:cNvSpPr>
            <a:spLocks noGrp="1"/>
          </p:cNvSpPr>
          <p:nvPr>
            <p:ph type="ctrTitle"/>
          </p:nvPr>
        </p:nvSpPr>
        <p:spPr>
          <a:xfrm>
            <a:off x="248194" y="310343"/>
            <a:ext cx="7489767" cy="1346661"/>
          </a:xfrm>
        </p:spPr>
        <p:txBody>
          <a:bodyPr/>
          <a:lstStyle/>
          <a:p>
            <a:r>
              <a:rPr lang="fi-FI" sz="2800" dirty="0"/>
              <a:t>Kansallinen ennallistamissuunnitelma</a:t>
            </a:r>
          </a:p>
        </p:txBody>
      </p:sp>
      <p:sp>
        <p:nvSpPr>
          <p:cNvPr id="3" name="Sisällön paikkamerkki 2">
            <a:extLst>
              <a:ext uri="{FF2B5EF4-FFF2-40B4-BE49-F238E27FC236}">
                <a16:creationId xmlns:a16="http://schemas.microsoft.com/office/drawing/2014/main" id="{3984AE33-F1A6-4215-B43E-5186D6DE6B3B}"/>
              </a:ext>
            </a:extLst>
          </p:cNvPr>
          <p:cNvSpPr>
            <a:spLocks noGrp="1"/>
          </p:cNvSpPr>
          <p:nvPr>
            <p:ph type="subTitle" idx="1"/>
          </p:nvPr>
        </p:nvSpPr>
        <p:spPr>
          <a:xfrm>
            <a:off x="315686" y="1153887"/>
            <a:ext cx="6521037" cy="4347926"/>
          </a:xfrm>
        </p:spPr>
        <p:txBody>
          <a:bodyPr/>
          <a:lstStyle/>
          <a:p>
            <a:pPr marL="285750" indent="-285750">
              <a:buFont typeface="Arial" panose="020B0604020202020204" pitchFamily="34" charset="0"/>
              <a:buChar char="•"/>
            </a:pPr>
            <a:r>
              <a:rPr lang="fi-FI" sz="2000" dirty="0"/>
              <a:t>Suunnitelman laatimiselle on asetettu kahden vuoden aikaraja asetuksen voimaantulosta, jonka jälkeen komissiolle on varattu kuuden kuukauden aika esittää huomionsa, jotka jäsenmaiden on otettava huomioon</a:t>
            </a:r>
          </a:p>
          <a:p>
            <a:endParaRPr lang="fi-FI" sz="2000" dirty="0"/>
          </a:p>
          <a:p>
            <a:pPr marL="285750" indent="-285750">
              <a:buFont typeface="Arial" panose="020B0604020202020204" pitchFamily="34" charset="0"/>
              <a:buChar char="•"/>
            </a:pPr>
            <a:r>
              <a:rPr lang="fi-FI" sz="2000" dirty="0"/>
              <a:t>Työ on alkanut ns. virkatyönä ja loppuun varataan aikaan poliittiselle päätöksenteolle. Suunnitelma laaditaan valtioneuvostossa ympäristöministeriön johdolla</a:t>
            </a:r>
          </a:p>
          <a:p>
            <a:pPr marL="285750" indent="-285750">
              <a:buFont typeface="Arial" panose="020B0604020202020204" pitchFamily="34" charset="0"/>
              <a:buChar char="•"/>
            </a:pPr>
            <a:endParaRPr lang="fi-FI" sz="2000" dirty="0"/>
          </a:p>
          <a:p>
            <a:pPr marL="285750" indent="-285750">
              <a:buFont typeface="Arial" panose="020B0604020202020204" pitchFamily="34" charset="0"/>
              <a:buChar char="•"/>
            </a:pPr>
            <a:r>
              <a:rPr lang="fi-FI" sz="2000" dirty="0"/>
              <a:t>Sidosryhmät voivat osallistua koko valmistelun:</a:t>
            </a:r>
          </a:p>
          <a:p>
            <a:pPr marL="742950" lvl="1" indent="-285750" algn="l">
              <a:buFont typeface="Arial" panose="020B0604020202020204" pitchFamily="34" charset="0"/>
              <a:buChar char="•"/>
            </a:pPr>
            <a:r>
              <a:rPr lang="fi-FI" dirty="0">
                <a:solidFill>
                  <a:srgbClr val="E0C09F"/>
                </a:solidFill>
              </a:rPr>
              <a:t>ym.fi/ennallistamisasetus</a:t>
            </a:r>
          </a:p>
          <a:p>
            <a:pPr marL="742950" lvl="1" indent="-285750" algn="l">
              <a:buFont typeface="Arial" panose="020B0604020202020204" pitchFamily="34" charset="0"/>
              <a:buChar char="•"/>
            </a:pPr>
            <a:r>
              <a:rPr lang="fi-FI" dirty="0">
                <a:solidFill>
                  <a:srgbClr val="E0C09F"/>
                </a:solidFill>
              </a:rPr>
              <a:t>5.6. seuraava infotilaisuus (ilmoittautuminen auki)</a:t>
            </a:r>
          </a:p>
        </p:txBody>
      </p:sp>
      <p:sp>
        <p:nvSpPr>
          <p:cNvPr id="4" name="Päivämäärän paikkamerkki 3">
            <a:extLst>
              <a:ext uri="{FF2B5EF4-FFF2-40B4-BE49-F238E27FC236}">
                <a16:creationId xmlns:a16="http://schemas.microsoft.com/office/drawing/2014/main" id="{F564870A-E1FE-4859-BC49-4287F5EA65D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rgbClr val="E0C09F"/>
                </a:solidFill>
                <a:effectLst/>
                <a:uLnTx/>
                <a:uFillTx/>
                <a:latin typeface="Arial" panose="020B0604020202020204"/>
                <a:ea typeface="+mn-ea"/>
                <a:cs typeface="+mn-cs"/>
              </a:rPr>
              <a:t>MV/ </a:t>
            </a:r>
            <a:fld id="{1DE15E9D-1224-49DC-9E9D-C7A6BCABDDF7}" type="datetime1">
              <a:rPr kumimoji="0" lang="fi-FI" sz="800" b="0" i="0" u="none" strike="noStrike" kern="1200" cap="none" spc="0" normalizeH="0" baseline="0" noProof="0" smtClean="0">
                <a:ln>
                  <a:noFill/>
                </a:ln>
                <a:solidFill>
                  <a:srgbClr val="E0C09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13.5.2025</a:t>
            </a:fld>
            <a:endParaRPr kumimoji="0" lang="fi-FI" sz="800" b="0" i="0" u="none" strike="noStrike" kern="1200" cap="none" spc="0" normalizeH="0" baseline="0" noProof="0" dirty="0">
              <a:ln>
                <a:noFill/>
              </a:ln>
              <a:solidFill>
                <a:srgbClr val="E0C09F"/>
              </a:solidFill>
              <a:effectLst/>
              <a:uLnTx/>
              <a:uFillTx/>
              <a:latin typeface="Arial" panose="020B0604020202020204"/>
              <a:ea typeface="+mn-ea"/>
              <a:cs typeface="+mn-cs"/>
            </a:endParaRPr>
          </a:p>
        </p:txBody>
      </p:sp>
      <p:sp>
        <p:nvSpPr>
          <p:cNvPr id="6" name="Dian numeron paikkamerkki 5">
            <a:extLst>
              <a:ext uri="{FF2B5EF4-FFF2-40B4-BE49-F238E27FC236}">
                <a16:creationId xmlns:a16="http://schemas.microsoft.com/office/drawing/2014/main" id="{8599F70E-8DD2-40DA-9D49-2C958747207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1E53C16-2649-4D48-AFD3-9E32AB86C978}" type="slidenum">
              <a:rPr kumimoji="0" lang="fi-FI" sz="800" b="0" i="0" u="none" strike="noStrike" kern="1200" cap="none" spc="0" normalizeH="0" baseline="0" noProof="0" smtClean="0">
                <a:ln>
                  <a:noFill/>
                </a:ln>
                <a:solidFill>
                  <a:srgbClr val="E0C09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fi-FI" sz="800" b="0" i="0" u="none" strike="noStrike" kern="1200" cap="none" spc="0" normalizeH="0" baseline="0" noProof="0" dirty="0">
              <a:ln>
                <a:noFill/>
              </a:ln>
              <a:solidFill>
                <a:srgbClr val="E0C09F"/>
              </a:solidFill>
              <a:effectLst/>
              <a:uLnTx/>
              <a:uFillTx/>
              <a:latin typeface="Arial" panose="020B0604020202020204"/>
              <a:ea typeface="+mn-ea"/>
              <a:cs typeface="+mn-cs"/>
            </a:endParaRPr>
          </a:p>
        </p:txBody>
      </p:sp>
      <p:pic>
        <p:nvPicPr>
          <p:cNvPr id="11" name="Kuva 10">
            <a:extLst>
              <a:ext uri="{FF2B5EF4-FFF2-40B4-BE49-F238E27FC236}">
                <a16:creationId xmlns:a16="http://schemas.microsoft.com/office/drawing/2014/main" id="{013A85BC-44EC-77B3-7DFD-ABF20C557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488" y="227461"/>
            <a:ext cx="1044000" cy="1044000"/>
          </a:xfrm>
          <a:prstGeom prst="rect">
            <a:avLst/>
          </a:prstGeom>
        </p:spPr>
      </p:pic>
      <p:pic>
        <p:nvPicPr>
          <p:cNvPr id="9" name="Kuvan paikkamerkki 8">
            <a:extLst>
              <a:ext uri="{FF2B5EF4-FFF2-40B4-BE49-F238E27FC236}">
                <a16:creationId xmlns:a16="http://schemas.microsoft.com/office/drawing/2014/main" id="{053351A6-3CD7-F271-BC07-597BC42D1402}"/>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1487" r="21487"/>
          <a:stretch>
            <a:fillRect/>
          </a:stretch>
        </p:blipFill>
        <p:spPr/>
      </p:pic>
    </p:spTree>
    <p:extLst>
      <p:ext uri="{BB962C8B-B14F-4D97-AF65-F5344CB8AC3E}">
        <p14:creationId xmlns:p14="http://schemas.microsoft.com/office/powerpoint/2010/main" val="3752539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52400" y="568137"/>
            <a:ext cx="11147092" cy="786244"/>
          </a:xfrm>
        </p:spPr>
        <p:txBody>
          <a:bodyPr/>
          <a:lstStyle/>
          <a:p>
            <a:r>
              <a:rPr lang="fi-FI" dirty="0"/>
              <a:t> Ennallistamisasetuksen keskeinen sisältö</a:t>
            </a:r>
          </a:p>
        </p:txBody>
      </p:sp>
      <p:sp>
        <p:nvSpPr>
          <p:cNvPr id="3" name="Sisällön paikkamerkki 2"/>
          <p:cNvSpPr>
            <a:spLocks noGrp="1"/>
          </p:cNvSpPr>
          <p:nvPr>
            <p:ph idx="1"/>
          </p:nvPr>
        </p:nvSpPr>
        <p:spPr>
          <a:xfrm>
            <a:off x="894192" y="1345914"/>
            <a:ext cx="10406984" cy="4900773"/>
          </a:xfrm>
        </p:spPr>
        <p:txBody>
          <a:bodyPr/>
          <a:lstStyle/>
          <a:p>
            <a:pPr marL="0" indent="0">
              <a:buNone/>
            </a:pPr>
            <a:r>
              <a:rPr lang="fi-FI" b="1" dirty="0"/>
              <a:t>Olemassa olevan lainsäädännön toimeenpanon tehostaminen</a:t>
            </a:r>
          </a:p>
          <a:p>
            <a:pPr marL="176213" lvl="1" indent="0">
              <a:buNone/>
            </a:pPr>
            <a:r>
              <a:rPr lang="fi-FI" i="1" dirty="0"/>
              <a:t>Artikla 4 ja 5	</a:t>
            </a:r>
            <a:r>
              <a:rPr lang="fi-FI" dirty="0"/>
              <a:t>Maa-, rannikko- ja makean veden ekosysteemien sekä meriekosysteemien 			luonnon tilan parantaminen (= ennallistaminen) ja palauttaminen sekä turvaaminen</a:t>
            </a:r>
          </a:p>
          <a:p>
            <a:pPr marL="176213" lvl="1" indent="0">
              <a:buNone/>
            </a:pPr>
            <a:r>
              <a:rPr lang="fi-FI" dirty="0"/>
              <a:t>		Luonto- ja lintudirektiiviin, vesipuitedirektiiviin ja meristrategiadirektiiviin toimeenpanon 		tehostaminen </a:t>
            </a:r>
          </a:p>
          <a:p>
            <a:pPr marL="0" indent="0">
              <a:buNone/>
            </a:pPr>
            <a:r>
              <a:rPr lang="fi-FI" b="1" dirty="0"/>
              <a:t>EU:n biodiversiteettistrategian toimeenpano</a:t>
            </a:r>
          </a:p>
          <a:p>
            <a:pPr marL="176213" lvl="1" indent="0">
              <a:buNone/>
            </a:pPr>
            <a:r>
              <a:rPr lang="fi-FI" i="1" dirty="0"/>
              <a:t>Artikla 8	</a:t>
            </a:r>
            <a:r>
              <a:rPr lang="fi-FI" dirty="0"/>
              <a:t>Kaupunkiympäristöjen viher- ja latvuspeitteisyyden turvaaminen ja lisääminen</a:t>
            </a:r>
          </a:p>
          <a:p>
            <a:pPr marL="176213" lvl="1" indent="0">
              <a:buNone/>
            </a:pPr>
            <a:r>
              <a:rPr lang="fi-FI" i="1" dirty="0"/>
              <a:t>Artikla 9	</a:t>
            </a:r>
            <a:r>
              <a:rPr lang="fi-FI" dirty="0"/>
              <a:t>Jokien luonnollisten yhteyksien ja niihin liittyvien tulvatasanteiden luonnollisten 			toimintojen ennallistaminen </a:t>
            </a:r>
          </a:p>
          <a:p>
            <a:pPr marL="176213" lvl="1" indent="0">
              <a:buNone/>
            </a:pPr>
            <a:r>
              <a:rPr lang="fi-FI" i="1" dirty="0"/>
              <a:t>Artikla 10	</a:t>
            </a:r>
            <a:r>
              <a:rPr lang="fi-FI" dirty="0"/>
              <a:t>Pölyttäjäkantojen positiivisen kehityksen varmistaminen</a:t>
            </a:r>
          </a:p>
          <a:p>
            <a:pPr marL="176213" lvl="1" indent="0">
              <a:buNone/>
            </a:pPr>
            <a:r>
              <a:rPr lang="fi-FI" i="1" dirty="0"/>
              <a:t>Artikla 11	</a:t>
            </a:r>
            <a:r>
              <a:rPr lang="fi-FI" dirty="0"/>
              <a:t>Maatalousympäristöjen luonnon monimuotoisuudelle tärkeiden rakennepiirteiden 			vahvistaminen ja turvepeltojen vettäminen</a:t>
            </a:r>
            <a:endParaRPr lang="fi-FI" b="1" dirty="0"/>
          </a:p>
          <a:p>
            <a:pPr marL="176213" lvl="1" indent="0">
              <a:buNone/>
            </a:pPr>
            <a:r>
              <a:rPr lang="fi-FI" i="1" dirty="0"/>
              <a:t>Artikla 12	</a:t>
            </a:r>
            <a:r>
              <a:rPr lang="fi-FI" dirty="0"/>
              <a:t>Metsäluonnon monimuotoisuudelle tärkeiden rakennepiirteiden vahvistaminen</a:t>
            </a:r>
          </a:p>
          <a:p>
            <a:pPr marL="176213" lvl="1" indent="0">
              <a:buNone/>
            </a:pPr>
            <a:r>
              <a:rPr lang="fi-FI" i="1" dirty="0"/>
              <a:t>Artikla 13</a:t>
            </a:r>
            <a:r>
              <a:rPr lang="fi-FI" dirty="0"/>
              <a:t>	3 miljardin puun istuttaminen EU:ssa</a:t>
            </a:r>
          </a:p>
          <a:p>
            <a:pPr marL="0" indent="0">
              <a:buNone/>
            </a:pPr>
            <a:endParaRPr lang="fi-FI" dirty="0"/>
          </a:p>
        </p:txBody>
      </p:sp>
      <p:sp>
        <p:nvSpPr>
          <p:cNvPr id="4" name="Päivämäärän paikkamerkki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EEE63CA-3BBE-43DD-ADEF-D0577A787475}" type="datetime1">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13.5.2025</a:t>
            </a:fld>
            <a:endParaRPr kumimoji="0" lang="fi-FI" sz="800" b="0" i="0" u="none" strike="noStrike" kern="1200" cap="none" spc="0" normalizeH="0" baseline="0" noProof="0" dirty="0">
              <a:ln>
                <a:noFill/>
              </a:ln>
              <a:solidFill>
                <a:srgbClr val="253746"/>
              </a:solidFill>
              <a:effectLst/>
              <a:uLnTx/>
              <a:uFillTx/>
              <a:latin typeface="Arial" panose="020B0604020202020204"/>
              <a:ea typeface="+mn-ea"/>
              <a:cs typeface="+mn-cs"/>
            </a:endParaRPr>
          </a:p>
        </p:txBody>
      </p:sp>
      <p:sp>
        <p:nvSpPr>
          <p:cNvPr id="5" name="Dian numeron paikkamerkki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1E53C16-2649-4D48-AFD3-9E32AB86C978}" type="slidenum">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fi-FI" sz="800" b="0" i="0" u="none" strike="noStrike" kern="1200" cap="none" spc="0" normalizeH="0" baseline="0" noProof="0" dirty="0">
              <a:ln>
                <a:noFill/>
              </a:ln>
              <a:solidFill>
                <a:srgbClr val="253746"/>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81909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1CE37-F63B-40B7-9B35-2E753EFBBD36}"/>
              </a:ext>
            </a:extLst>
          </p:cNvPr>
          <p:cNvSpPr>
            <a:spLocks noGrp="1"/>
          </p:cNvSpPr>
          <p:nvPr>
            <p:ph type="ctrTitle"/>
          </p:nvPr>
        </p:nvSpPr>
        <p:spPr>
          <a:xfrm>
            <a:off x="457200" y="432263"/>
            <a:ext cx="7489767" cy="1346661"/>
          </a:xfrm>
        </p:spPr>
        <p:txBody>
          <a:bodyPr/>
          <a:lstStyle/>
          <a:p>
            <a:r>
              <a:rPr lang="fi-FI" sz="3600" dirty="0"/>
              <a:t>Toimeenpanon lähtökohdat</a:t>
            </a:r>
          </a:p>
        </p:txBody>
      </p:sp>
      <p:sp>
        <p:nvSpPr>
          <p:cNvPr id="3" name="Sisällön paikkamerkki 2">
            <a:extLst>
              <a:ext uri="{FF2B5EF4-FFF2-40B4-BE49-F238E27FC236}">
                <a16:creationId xmlns:a16="http://schemas.microsoft.com/office/drawing/2014/main" id="{3984AE33-F1A6-4215-B43E-5186D6DE6B3B}"/>
              </a:ext>
            </a:extLst>
          </p:cNvPr>
          <p:cNvSpPr>
            <a:spLocks noGrp="1"/>
          </p:cNvSpPr>
          <p:nvPr>
            <p:ph type="subTitle" idx="1"/>
          </p:nvPr>
        </p:nvSpPr>
        <p:spPr>
          <a:xfrm>
            <a:off x="315685" y="947057"/>
            <a:ext cx="6598337" cy="4554756"/>
          </a:xfrm>
        </p:spPr>
        <p:txBody>
          <a:bodyPr/>
          <a:lstStyle/>
          <a:p>
            <a:pPr marL="285750" indent="-285750">
              <a:buFont typeface="Arial" panose="020B0604020202020204" pitchFamily="34" charset="0"/>
              <a:buChar char="•"/>
            </a:pPr>
            <a:r>
              <a:rPr lang="fi-FI" sz="2000" dirty="0"/>
              <a:t>Ennallistamisasetusta toimeenpannaan jo Suomessa, mutta nykytoimien mittakaava ja resurssit riittämättömiä.</a:t>
            </a:r>
          </a:p>
          <a:p>
            <a:endParaRPr lang="fi-FI" sz="2000" dirty="0"/>
          </a:p>
          <a:p>
            <a:pPr marL="285750" indent="-285750">
              <a:buFont typeface="Arial" panose="020B0604020202020204" pitchFamily="34" charset="0"/>
              <a:buChar char="•"/>
            </a:pPr>
            <a:r>
              <a:rPr lang="fi-FI" sz="2000" dirty="0"/>
              <a:t>Valtionmailla/suojelualueilla toimenpiteet nopeasti aloitettavissa.</a:t>
            </a:r>
          </a:p>
          <a:p>
            <a:pPr marL="285750" indent="-285750">
              <a:buFont typeface="Arial" panose="020B0604020202020204" pitchFamily="34" charset="0"/>
              <a:buChar char="•"/>
            </a:pPr>
            <a:endParaRPr lang="fi-FI" sz="2000" dirty="0"/>
          </a:p>
          <a:p>
            <a:pPr marL="285750" indent="-285750">
              <a:buFont typeface="Arial" panose="020B0604020202020204" pitchFamily="34" charset="0"/>
              <a:buChar char="•"/>
            </a:pPr>
            <a:r>
              <a:rPr lang="fi-FI" sz="2000" dirty="0"/>
              <a:t>Vapaaehtoiset keinot keskeisenä osana ennallistamisasetuksen toimeenpanon keinovalikoimaa</a:t>
            </a:r>
          </a:p>
          <a:p>
            <a:endParaRPr lang="fi-FI" sz="2000" dirty="0"/>
          </a:p>
          <a:p>
            <a:pPr marL="285750" lvl="0" indent="-285750">
              <a:buFont typeface="Arial" panose="020B0604020202020204" pitchFamily="34" charset="0"/>
              <a:buChar char="•"/>
            </a:pPr>
            <a:r>
              <a:rPr lang="fi-FI" sz="2000" dirty="0"/>
              <a:t>Useita win-win –tilanteita</a:t>
            </a:r>
          </a:p>
          <a:p>
            <a:pPr lvl="0"/>
            <a:endParaRPr lang="fi-FI" sz="2000" dirty="0"/>
          </a:p>
          <a:p>
            <a:pPr marL="285750" lvl="0" indent="-285750">
              <a:buFont typeface="Arial" panose="020B0604020202020204" pitchFamily="34" charset="0"/>
              <a:buChar char="•"/>
            </a:pPr>
            <a:r>
              <a:rPr lang="fi-FI" sz="2000" dirty="0"/>
              <a:t>Seuranta riittämätöntä ja tietopuutteet edelleen suuria</a:t>
            </a:r>
          </a:p>
          <a:p>
            <a:pPr lvl="0"/>
            <a:endParaRPr lang="fi-FI" sz="2000" dirty="0"/>
          </a:p>
          <a:p>
            <a:pPr marL="285750" lvl="0" indent="-285750">
              <a:buFont typeface="Arial" panose="020B0604020202020204" pitchFamily="34" charset="0"/>
              <a:buChar char="•"/>
            </a:pPr>
            <a:r>
              <a:rPr lang="fi-FI" sz="2000" dirty="0"/>
              <a:t>Yksityisen rahoituksen mukaan saaminen tärkeää: luonnonarvomarkkinoiden mahdollisuudet kattavasti kaikkiin ekosysteemeihin</a:t>
            </a:r>
          </a:p>
          <a:p>
            <a:pPr>
              <a:spcBef>
                <a:spcPts val="600"/>
              </a:spcBef>
            </a:pPr>
            <a:endParaRPr lang="fi-FI" dirty="0"/>
          </a:p>
          <a:p>
            <a:pPr marL="285750" indent="-285750">
              <a:spcBef>
                <a:spcPts val="600"/>
              </a:spcBef>
              <a:buFont typeface="Arial" panose="020B0604020202020204" pitchFamily="34" charset="0"/>
              <a:buChar char="•"/>
            </a:pPr>
            <a:endParaRPr lang="fi-FI" dirty="0"/>
          </a:p>
        </p:txBody>
      </p:sp>
      <p:sp>
        <p:nvSpPr>
          <p:cNvPr id="4" name="Päivämäärän paikkamerkki 3">
            <a:extLst>
              <a:ext uri="{FF2B5EF4-FFF2-40B4-BE49-F238E27FC236}">
                <a16:creationId xmlns:a16="http://schemas.microsoft.com/office/drawing/2014/main" id="{F564870A-E1FE-4859-BC49-4287F5EA65D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rgbClr val="E0C09F"/>
                </a:solidFill>
                <a:effectLst/>
                <a:uLnTx/>
                <a:uFillTx/>
                <a:latin typeface="Arial" panose="020B0604020202020204"/>
                <a:ea typeface="+mn-ea"/>
                <a:cs typeface="+mn-cs"/>
              </a:rPr>
              <a:t>MV/ </a:t>
            </a:r>
            <a:fld id="{1DE15E9D-1224-49DC-9E9D-C7A6BCABDDF7}" type="datetime1">
              <a:rPr kumimoji="0" lang="fi-FI" sz="800" b="0" i="0" u="none" strike="noStrike" kern="1200" cap="none" spc="0" normalizeH="0" baseline="0" noProof="0" smtClean="0">
                <a:ln>
                  <a:noFill/>
                </a:ln>
                <a:solidFill>
                  <a:srgbClr val="E0C09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13.5.2025</a:t>
            </a:fld>
            <a:endParaRPr kumimoji="0" lang="fi-FI" sz="800" b="0" i="0" u="none" strike="noStrike" kern="1200" cap="none" spc="0" normalizeH="0" baseline="0" noProof="0" dirty="0">
              <a:ln>
                <a:noFill/>
              </a:ln>
              <a:solidFill>
                <a:srgbClr val="E0C09F"/>
              </a:solidFill>
              <a:effectLst/>
              <a:uLnTx/>
              <a:uFillTx/>
              <a:latin typeface="Arial" panose="020B0604020202020204"/>
              <a:ea typeface="+mn-ea"/>
              <a:cs typeface="+mn-cs"/>
            </a:endParaRPr>
          </a:p>
        </p:txBody>
      </p:sp>
      <p:sp>
        <p:nvSpPr>
          <p:cNvPr id="6" name="Dian numeron paikkamerkki 5">
            <a:extLst>
              <a:ext uri="{FF2B5EF4-FFF2-40B4-BE49-F238E27FC236}">
                <a16:creationId xmlns:a16="http://schemas.microsoft.com/office/drawing/2014/main" id="{8599F70E-8DD2-40DA-9D49-2C958747207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1E53C16-2649-4D48-AFD3-9E32AB86C978}" type="slidenum">
              <a:rPr kumimoji="0" lang="fi-FI" sz="800" b="0" i="0" u="none" strike="noStrike" kern="1200" cap="none" spc="0" normalizeH="0" baseline="0" noProof="0" smtClean="0">
                <a:ln>
                  <a:noFill/>
                </a:ln>
                <a:solidFill>
                  <a:srgbClr val="E0C09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fi-FI" sz="800" b="0" i="0" u="none" strike="noStrike" kern="1200" cap="none" spc="0" normalizeH="0" baseline="0" noProof="0" dirty="0">
              <a:ln>
                <a:noFill/>
              </a:ln>
              <a:solidFill>
                <a:srgbClr val="E0C09F"/>
              </a:solidFill>
              <a:effectLst/>
              <a:uLnTx/>
              <a:uFillTx/>
              <a:latin typeface="Arial" panose="020B0604020202020204"/>
              <a:ea typeface="+mn-ea"/>
              <a:cs typeface="+mn-cs"/>
            </a:endParaRPr>
          </a:p>
        </p:txBody>
      </p:sp>
      <p:pic>
        <p:nvPicPr>
          <p:cNvPr id="11" name="Kuva 10">
            <a:extLst>
              <a:ext uri="{FF2B5EF4-FFF2-40B4-BE49-F238E27FC236}">
                <a16:creationId xmlns:a16="http://schemas.microsoft.com/office/drawing/2014/main" id="{013A85BC-44EC-77B3-7DFD-ABF20C557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488" y="227461"/>
            <a:ext cx="1044000" cy="1044000"/>
          </a:xfrm>
          <a:prstGeom prst="rect">
            <a:avLst/>
          </a:prstGeom>
        </p:spPr>
      </p:pic>
      <p:pic>
        <p:nvPicPr>
          <p:cNvPr id="9" name="Kuvan paikkamerkki 8">
            <a:extLst>
              <a:ext uri="{FF2B5EF4-FFF2-40B4-BE49-F238E27FC236}">
                <a16:creationId xmlns:a16="http://schemas.microsoft.com/office/drawing/2014/main" id="{117DC04B-BA37-6F65-E9CB-0D1532DD83A4}"/>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7938" r="17938"/>
          <a:stretch>
            <a:fillRect/>
          </a:stretch>
        </p:blipFill>
        <p:spPr/>
      </p:pic>
    </p:spTree>
    <p:extLst>
      <p:ext uri="{BB962C8B-B14F-4D97-AF65-F5344CB8AC3E}">
        <p14:creationId xmlns:p14="http://schemas.microsoft.com/office/powerpoint/2010/main" val="2519816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1CE37-F63B-40B7-9B35-2E753EFBBD36}"/>
              </a:ext>
            </a:extLst>
          </p:cNvPr>
          <p:cNvSpPr>
            <a:spLocks noGrp="1"/>
          </p:cNvSpPr>
          <p:nvPr>
            <p:ph type="ctrTitle"/>
          </p:nvPr>
        </p:nvSpPr>
        <p:spPr>
          <a:xfrm>
            <a:off x="457200" y="432263"/>
            <a:ext cx="7489767" cy="1346661"/>
          </a:xfrm>
        </p:spPr>
        <p:txBody>
          <a:bodyPr/>
          <a:lstStyle/>
          <a:p>
            <a:r>
              <a:rPr lang="fi-FI" sz="3600" dirty="0"/>
              <a:t>METSO- ja Helmi-ohjelma</a:t>
            </a:r>
          </a:p>
        </p:txBody>
      </p:sp>
      <p:sp>
        <p:nvSpPr>
          <p:cNvPr id="3" name="Sisällön paikkamerkki 2">
            <a:extLst>
              <a:ext uri="{FF2B5EF4-FFF2-40B4-BE49-F238E27FC236}">
                <a16:creationId xmlns:a16="http://schemas.microsoft.com/office/drawing/2014/main" id="{3984AE33-F1A6-4215-B43E-5186D6DE6B3B}"/>
              </a:ext>
            </a:extLst>
          </p:cNvPr>
          <p:cNvSpPr>
            <a:spLocks noGrp="1"/>
          </p:cNvSpPr>
          <p:nvPr>
            <p:ph type="subTitle" idx="1"/>
          </p:nvPr>
        </p:nvSpPr>
        <p:spPr>
          <a:xfrm>
            <a:off x="315686" y="1153887"/>
            <a:ext cx="6322181" cy="4347926"/>
          </a:xfrm>
        </p:spPr>
        <p:txBody>
          <a:bodyPr/>
          <a:lstStyle/>
          <a:p>
            <a:pPr marL="285750" indent="-285750">
              <a:spcBef>
                <a:spcPts val="600"/>
              </a:spcBef>
              <a:buFont typeface="Arial" panose="020B0604020202020204" pitchFamily="34" charset="0"/>
              <a:buChar char="•"/>
            </a:pPr>
            <a:r>
              <a:rPr lang="fi-FI" sz="2000" b="1" dirty="0"/>
              <a:t>METSO-ohjelman</a:t>
            </a:r>
            <a:r>
              <a:rPr lang="fi-FI" sz="2000" dirty="0"/>
              <a:t> jatkokausi valmisteilla</a:t>
            </a:r>
          </a:p>
          <a:p>
            <a:pPr marL="742950" lvl="1" indent="-285750" algn="l">
              <a:spcBef>
                <a:spcPts val="600"/>
              </a:spcBef>
              <a:buFont typeface="Arial" panose="020B0604020202020204" pitchFamily="34" charset="0"/>
              <a:buChar char="•"/>
            </a:pPr>
            <a:r>
              <a:rPr lang="fi-FI" dirty="0">
                <a:solidFill>
                  <a:srgbClr val="E0C09F"/>
                </a:solidFill>
              </a:rPr>
              <a:t>Loppuarviointi: </a:t>
            </a:r>
            <a:r>
              <a:rPr lang="fi-FI" dirty="0">
                <a:solidFill>
                  <a:srgbClr val="E0C09F"/>
                </a:solidFill>
                <a:hlinkClick r:id="rId3">
                  <a:extLst>
                    <a:ext uri="{A12FA001-AC4F-418D-AE19-62706E023703}">
                      <ahyp:hlinkClr xmlns:ahyp="http://schemas.microsoft.com/office/drawing/2018/hyperlinkcolor" val="tx"/>
                    </a:ext>
                  </a:extLst>
                </a:hlinkClick>
              </a:rPr>
              <a:t>Loppuarviointi: METSO-ohjelman vaikutus metsäluonnon monimuotoisuuteen positiivinen – jatkokausi valmisteilla – Valtioneuvosto</a:t>
            </a:r>
            <a:endParaRPr lang="fi-FI" dirty="0">
              <a:solidFill>
                <a:srgbClr val="E0C09F"/>
              </a:solidFill>
            </a:endParaRPr>
          </a:p>
          <a:p>
            <a:pPr lvl="1" algn="l">
              <a:spcBef>
                <a:spcPts val="600"/>
              </a:spcBef>
            </a:pPr>
            <a:endParaRPr lang="fi-FI" dirty="0">
              <a:solidFill>
                <a:srgbClr val="E0C09F"/>
              </a:solidFill>
            </a:endParaRPr>
          </a:p>
          <a:p>
            <a:pPr marL="285750" indent="-285750">
              <a:spcBef>
                <a:spcPts val="600"/>
              </a:spcBef>
              <a:buFont typeface="Arial" panose="020B0604020202020204" pitchFamily="34" charset="0"/>
              <a:buChar char="•"/>
            </a:pPr>
            <a:r>
              <a:rPr lang="fi-FI" sz="2000" b="1" dirty="0"/>
              <a:t>Helmi-elinympäristöohjelma</a:t>
            </a:r>
          </a:p>
          <a:p>
            <a:pPr marL="800100" lvl="1" indent="-342900" algn="l">
              <a:spcBef>
                <a:spcPts val="600"/>
              </a:spcBef>
              <a:buFont typeface="Arial" panose="020B0604020202020204" pitchFamily="34" charset="0"/>
              <a:buChar char="•"/>
            </a:pPr>
            <a:r>
              <a:rPr lang="fi-FI" dirty="0">
                <a:solidFill>
                  <a:srgbClr val="E0C09F"/>
                </a:solidFill>
              </a:rPr>
              <a:t>Tiedote 1. väliarvioinnista perjantaina 16.6. </a:t>
            </a:r>
            <a:r>
              <a:rPr lang="fi-FI" dirty="0">
                <a:solidFill>
                  <a:srgbClr val="E0C09F"/>
                </a:solidFill>
                <a:hlinkClick r:id="rId4">
                  <a:extLst>
                    <a:ext uri="{A12FA001-AC4F-418D-AE19-62706E023703}">
                      <ahyp:hlinkClr xmlns:ahyp="http://schemas.microsoft.com/office/drawing/2018/hyperlinkcolor" val="tx"/>
                    </a:ext>
                  </a:extLst>
                </a:hlinkClick>
              </a:rPr>
              <a:t>Linkki väliarviointiraporttiin</a:t>
            </a:r>
            <a:r>
              <a:rPr lang="fi-FI" dirty="0">
                <a:solidFill>
                  <a:srgbClr val="E0C09F"/>
                </a:solidFill>
              </a:rPr>
              <a:t>. </a:t>
            </a:r>
          </a:p>
          <a:p>
            <a:pPr marL="742950" lvl="1" indent="-285750" algn="l">
              <a:buFont typeface="Arial" panose="020B0604020202020204" pitchFamily="34" charset="0"/>
              <a:buChar char="•"/>
            </a:pPr>
            <a:r>
              <a:rPr lang="fi-FI" dirty="0">
                <a:solidFill>
                  <a:srgbClr val="E0C09F"/>
                </a:solidFill>
              </a:rPr>
              <a:t>Kunta- ja järjestö-Helmin avustushaussa välivuosi-vuosia</a:t>
            </a:r>
          </a:p>
          <a:p>
            <a:pPr marL="742950" lvl="1" indent="-285750" algn="l">
              <a:buFont typeface="Arial" panose="020B0604020202020204" pitchFamily="34" charset="0"/>
              <a:buChar char="•"/>
            </a:pPr>
            <a:r>
              <a:rPr lang="fi-FI" dirty="0">
                <a:solidFill>
                  <a:srgbClr val="E0C09F"/>
                </a:solidFill>
              </a:rPr>
              <a:t>Helmi-elinympäristö ohjelman toimenpiteitä voidaan edistää valtiontuella myös kuntien mailla</a:t>
            </a:r>
          </a:p>
          <a:p>
            <a:pPr marL="800100" lvl="1" indent="-342900" algn="l">
              <a:spcBef>
                <a:spcPts val="600"/>
              </a:spcBef>
              <a:buFont typeface="Arial" panose="020B0604020202020204" pitchFamily="34" charset="0"/>
              <a:buChar char="•"/>
            </a:pPr>
            <a:endParaRPr lang="fi-FI" sz="1800" dirty="0">
              <a:solidFill>
                <a:srgbClr val="E0C09F"/>
              </a:solidFill>
            </a:endParaRPr>
          </a:p>
        </p:txBody>
      </p:sp>
      <p:sp>
        <p:nvSpPr>
          <p:cNvPr id="4" name="Päivämäärän paikkamerkki 3">
            <a:extLst>
              <a:ext uri="{FF2B5EF4-FFF2-40B4-BE49-F238E27FC236}">
                <a16:creationId xmlns:a16="http://schemas.microsoft.com/office/drawing/2014/main" id="{F564870A-E1FE-4859-BC49-4287F5EA65D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rgbClr val="E0C09F"/>
                </a:solidFill>
                <a:effectLst/>
                <a:uLnTx/>
                <a:uFillTx/>
                <a:latin typeface="Arial" panose="020B0604020202020204"/>
                <a:ea typeface="+mn-ea"/>
                <a:cs typeface="+mn-cs"/>
              </a:rPr>
              <a:t>MV/ </a:t>
            </a:r>
            <a:fld id="{1DE15E9D-1224-49DC-9E9D-C7A6BCABDDF7}" type="datetime1">
              <a:rPr kumimoji="0" lang="fi-FI" sz="800" b="0" i="0" u="none" strike="noStrike" kern="1200" cap="none" spc="0" normalizeH="0" baseline="0" noProof="0" smtClean="0">
                <a:ln>
                  <a:noFill/>
                </a:ln>
                <a:solidFill>
                  <a:srgbClr val="E0C09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13.5.2025</a:t>
            </a:fld>
            <a:endParaRPr kumimoji="0" lang="fi-FI" sz="800" b="0" i="0" u="none" strike="noStrike" kern="1200" cap="none" spc="0" normalizeH="0" baseline="0" noProof="0" dirty="0">
              <a:ln>
                <a:noFill/>
              </a:ln>
              <a:solidFill>
                <a:srgbClr val="E0C09F"/>
              </a:solidFill>
              <a:effectLst/>
              <a:uLnTx/>
              <a:uFillTx/>
              <a:latin typeface="Arial" panose="020B0604020202020204"/>
              <a:ea typeface="+mn-ea"/>
              <a:cs typeface="+mn-cs"/>
            </a:endParaRPr>
          </a:p>
        </p:txBody>
      </p:sp>
      <p:sp>
        <p:nvSpPr>
          <p:cNvPr id="6" name="Dian numeron paikkamerkki 5">
            <a:extLst>
              <a:ext uri="{FF2B5EF4-FFF2-40B4-BE49-F238E27FC236}">
                <a16:creationId xmlns:a16="http://schemas.microsoft.com/office/drawing/2014/main" id="{8599F70E-8DD2-40DA-9D49-2C958747207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1E53C16-2649-4D48-AFD3-9E32AB86C978}" type="slidenum">
              <a:rPr kumimoji="0" lang="fi-FI" sz="800" b="0" i="0" u="none" strike="noStrike" kern="1200" cap="none" spc="0" normalizeH="0" baseline="0" noProof="0" smtClean="0">
                <a:ln>
                  <a:noFill/>
                </a:ln>
                <a:solidFill>
                  <a:srgbClr val="E0C09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fi-FI" sz="800" b="0" i="0" u="none" strike="noStrike" kern="1200" cap="none" spc="0" normalizeH="0" baseline="0" noProof="0" dirty="0">
              <a:ln>
                <a:noFill/>
              </a:ln>
              <a:solidFill>
                <a:srgbClr val="E0C09F"/>
              </a:solidFill>
              <a:effectLst/>
              <a:uLnTx/>
              <a:uFillTx/>
              <a:latin typeface="Arial" panose="020B0604020202020204"/>
              <a:ea typeface="+mn-ea"/>
              <a:cs typeface="+mn-cs"/>
            </a:endParaRPr>
          </a:p>
        </p:txBody>
      </p:sp>
      <p:pic>
        <p:nvPicPr>
          <p:cNvPr id="11" name="Kuva 10">
            <a:extLst>
              <a:ext uri="{FF2B5EF4-FFF2-40B4-BE49-F238E27FC236}">
                <a16:creationId xmlns:a16="http://schemas.microsoft.com/office/drawing/2014/main" id="{013A85BC-44EC-77B3-7DFD-ABF20C557C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3488" y="227461"/>
            <a:ext cx="1044000" cy="1044000"/>
          </a:xfrm>
          <a:prstGeom prst="rect">
            <a:avLst/>
          </a:prstGeom>
        </p:spPr>
      </p:pic>
      <p:pic>
        <p:nvPicPr>
          <p:cNvPr id="10" name="Kuvan paikkamerkki 9">
            <a:extLst>
              <a:ext uri="{FF2B5EF4-FFF2-40B4-BE49-F238E27FC236}">
                <a16:creationId xmlns:a16="http://schemas.microsoft.com/office/drawing/2014/main" id="{D017A980-0CF9-B20B-6C0B-C3E4B798B101}"/>
              </a:ext>
            </a:extLst>
          </p:cNvPr>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l="7251" r="7251"/>
          <a:stretch>
            <a:fillRect/>
          </a:stretch>
        </p:blipFill>
        <p:spPr/>
      </p:pic>
    </p:spTree>
    <p:extLst>
      <p:ext uri="{BB962C8B-B14F-4D97-AF65-F5344CB8AC3E}">
        <p14:creationId xmlns:p14="http://schemas.microsoft.com/office/powerpoint/2010/main" val="3372527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1CE37-F63B-40B7-9B35-2E753EFBBD36}"/>
              </a:ext>
            </a:extLst>
          </p:cNvPr>
          <p:cNvSpPr>
            <a:spLocks noGrp="1"/>
          </p:cNvSpPr>
          <p:nvPr>
            <p:ph type="ctrTitle"/>
          </p:nvPr>
        </p:nvSpPr>
        <p:spPr>
          <a:xfrm>
            <a:off x="457200" y="432264"/>
            <a:ext cx="7489767" cy="545932"/>
          </a:xfrm>
        </p:spPr>
        <p:txBody>
          <a:bodyPr/>
          <a:lstStyle/>
          <a:p>
            <a:r>
              <a:rPr lang="fi-FI" sz="3600" dirty="0"/>
              <a:t>Priodiversity LIFE</a:t>
            </a:r>
          </a:p>
        </p:txBody>
      </p:sp>
      <p:sp>
        <p:nvSpPr>
          <p:cNvPr id="3" name="Sisällön paikkamerkki 2">
            <a:extLst>
              <a:ext uri="{FF2B5EF4-FFF2-40B4-BE49-F238E27FC236}">
                <a16:creationId xmlns:a16="http://schemas.microsoft.com/office/drawing/2014/main" id="{3984AE33-F1A6-4215-B43E-5186D6DE6B3B}"/>
              </a:ext>
            </a:extLst>
          </p:cNvPr>
          <p:cNvSpPr>
            <a:spLocks noGrp="1"/>
          </p:cNvSpPr>
          <p:nvPr>
            <p:ph type="subTitle" idx="1"/>
          </p:nvPr>
        </p:nvSpPr>
        <p:spPr>
          <a:xfrm>
            <a:off x="315686" y="978196"/>
            <a:ext cx="6598337" cy="4523617"/>
          </a:xfrm>
        </p:spPr>
        <p:txBody>
          <a:bodyPr/>
          <a:lstStyle/>
          <a:p>
            <a:pPr marL="342900" indent="-342900">
              <a:spcBef>
                <a:spcPts val="600"/>
              </a:spcBef>
              <a:buFont typeface="Arial" panose="020B0604020202020204" pitchFamily="34" charset="0"/>
              <a:buChar char="•"/>
            </a:pPr>
            <a:r>
              <a:rPr lang="fi-FI" sz="2000" dirty="0"/>
              <a:t>Toteuttaa myös mm. Helmi- ja METSO-ohjelman tavoitteita, joista saa kansallisen omarahoituksensa</a:t>
            </a:r>
          </a:p>
          <a:p>
            <a:pPr marL="285750" indent="-285750">
              <a:spcBef>
                <a:spcPts val="600"/>
              </a:spcBef>
              <a:buFont typeface="Arial" panose="020B0604020202020204" pitchFamily="34" charset="0"/>
              <a:buChar char="•"/>
            </a:pPr>
            <a:endParaRPr lang="fi-FI" sz="2000" dirty="0"/>
          </a:p>
          <a:p>
            <a:pPr marL="285750" indent="-285750">
              <a:buFont typeface="Arial" panose="020B0604020202020204" pitchFamily="34" charset="0"/>
              <a:buChar char="•"/>
            </a:pPr>
            <a:r>
              <a:rPr lang="fi-FI" sz="2000" b="1" dirty="0"/>
              <a:t>Monimuotoisuutta tukevat alueet (OECM)</a:t>
            </a:r>
          </a:p>
          <a:p>
            <a:pPr marL="800100" lvl="1" indent="-342900" algn="l">
              <a:buFont typeface="Arial" panose="020B0604020202020204" pitchFamily="34" charset="0"/>
              <a:buChar char="•"/>
            </a:pPr>
            <a:r>
              <a:rPr lang="fi-FI" dirty="0">
                <a:solidFill>
                  <a:srgbClr val="E0C09F"/>
                </a:solidFill>
              </a:rPr>
              <a:t>Monimuotoisuutta tukevat alueet (OECM) kunnissa –webinaari 6.6.2025 klo 13–15.15 /Teams.  </a:t>
            </a:r>
            <a:r>
              <a:rPr lang="fi-FI" sz="2000" dirty="0">
                <a:solidFill>
                  <a:srgbClr val="E0C09F"/>
                </a:solidFill>
              </a:rPr>
              <a:t>Lisätietoa: </a:t>
            </a:r>
            <a:r>
              <a:rPr lang="fi-FI" dirty="0">
                <a:solidFill>
                  <a:srgbClr val="0563C1"/>
                </a:solidFill>
                <a:hlinkClick r:id="rId3"/>
              </a:rPr>
              <a:t>kaisa.jaalama@syke</a:t>
            </a:r>
            <a:r>
              <a:rPr lang="fi-FI" dirty="0">
                <a:solidFill>
                  <a:srgbClr val="E0C09F"/>
                </a:solidFill>
              </a:rPr>
              <a:t>.</a:t>
            </a:r>
          </a:p>
          <a:p>
            <a:pPr lvl="1" algn="l"/>
            <a:endParaRPr lang="fi-FI" sz="2000" dirty="0">
              <a:solidFill>
                <a:srgbClr val="E0C09F"/>
              </a:solidFill>
            </a:endParaRPr>
          </a:p>
          <a:p>
            <a:pPr marL="285750" indent="-285750">
              <a:spcBef>
                <a:spcPts val="600"/>
              </a:spcBef>
              <a:buFont typeface="Arial" panose="020B0604020202020204" pitchFamily="34" charset="0"/>
              <a:buChar char="•"/>
            </a:pPr>
            <a:r>
              <a:rPr lang="fi-FI" sz="2000" dirty="0"/>
              <a:t>Hankkeessa toteutetaan myös </a:t>
            </a:r>
            <a:r>
              <a:rPr lang="fi-FI" sz="2000" b="1" dirty="0"/>
              <a:t>laaja koulutusosio</a:t>
            </a:r>
            <a:r>
              <a:rPr lang="fi-FI" sz="2000" dirty="0"/>
              <a:t>, josta ympäristöministeriön osuus käynnistyy 2026</a:t>
            </a:r>
          </a:p>
          <a:p>
            <a:pPr marL="285750" indent="-285750">
              <a:spcBef>
                <a:spcPts val="600"/>
              </a:spcBef>
              <a:buFont typeface="Arial" panose="020B0604020202020204" pitchFamily="34" charset="0"/>
              <a:buChar char="•"/>
            </a:pPr>
            <a:endParaRPr lang="fi-FI" sz="2000" dirty="0"/>
          </a:p>
          <a:p>
            <a:pPr marL="285750" indent="-285750">
              <a:spcBef>
                <a:spcPts val="600"/>
              </a:spcBef>
              <a:buFont typeface="Arial" panose="020B0604020202020204" pitchFamily="34" charset="0"/>
              <a:buChar char="•"/>
            </a:pPr>
            <a:r>
              <a:rPr lang="fi-FI" sz="2000" dirty="0"/>
              <a:t>Hankkeen kyljessä perustetaan myös ns. </a:t>
            </a:r>
            <a:r>
              <a:rPr lang="fi-FI" sz="2000" b="1" dirty="0"/>
              <a:t>ennallistamisopasportaal</a:t>
            </a:r>
            <a:r>
              <a:rPr lang="fi-FI" sz="2000" dirty="0"/>
              <a:t>i, johon kootaan keskeisin heikentyneiden elinympäristöjen ennallistamiseen, hoitoon ja kunnostuksiin liittyvä ohjeistus</a:t>
            </a:r>
          </a:p>
        </p:txBody>
      </p:sp>
      <p:sp>
        <p:nvSpPr>
          <p:cNvPr id="4" name="Päivämäärän paikkamerkki 3">
            <a:extLst>
              <a:ext uri="{FF2B5EF4-FFF2-40B4-BE49-F238E27FC236}">
                <a16:creationId xmlns:a16="http://schemas.microsoft.com/office/drawing/2014/main" id="{F564870A-E1FE-4859-BC49-4287F5EA65D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rgbClr val="E0C09F"/>
                </a:solidFill>
                <a:effectLst/>
                <a:uLnTx/>
                <a:uFillTx/>
                <a:latin typeface="Arial" panose="020B0604020202020204"/>
                <a:ea typeface="+mn-ea"/>
                <a:cs typeface="+mn-cs"/>
              </a:rPr>
              <a:t>MV/ </a:t>
            </a:r>
            <a:fld id="{1DE15E9D-1224-49DC-9E9D-C7A6BCABDDF7}" type="datetime1">
              <a:rPr kumimoji="0" lang="fi-FI" sz="800" b="0" i="0" u="none" strike="noStrike" kern="1200" cap="none" spc="0" normalizeH="0" baseline="0" noProof="0" smtClean="0">
                <a:ln>
                  <a:noFill/>
                </a:ln>
                <a:solidFill>
                  <a:srgbClr val="E0C09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13.5.2025</a:t>
            </a:fld>
            <a:endParaRPr kumimoji="0" lang="fi-FI" sz="800" b="0" i="0" u="none" strike="noStrike" kern="1200" cap="none" spc="0" normalizeH="0" baseline="0" noProof="0" dirty="0">
              <a:ln>
                <a:noFill/>
              </a:ln>
              <a:solidFill>
                <a:srgbClr val="E0C09F"/>
              </a:solidFill>
              <a:effectLst/>
              <a:uLnTx/>
              <a:uFillTx/>
              <a:latin typeface="Arial" panose="020B0604020202020204"/>
              <a:ea typeface="+mn-ea"/>
              <a:cs typeface="+mn-cs"/>
            </a:endParaRPr>
          </a:p>
        </p:txBody>
      </p:sp>
      <p:sp>
        <p:nvSpPr>
          <p:cNvPr id="6" name="Dian numeron paikkamerkki 5">
            <a:extLst>
              <a:ext uri="{FF2B5EF4-FFF2-40B4-BE49-F238E27FC236}">
                <a16:creationId xmlns:a16="http://schemas.microsoft.com/office/drawing/2014/main" id="{8599F70E-8DD2-40DA-9D49-2C958747207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1E53C16-2649-4D48-AFD3-9E32AB86C978}" type="slidenum">
              <a:rPr kumimoji="0" lang="fi-FI" sz="800" b="0" i="0" u="none" strike="noStrike" kern="1200" cap="none" spc="0" normalizeH="0" baseline="0" noProof="0" smtClean="0">
                <a:ln>
                  <a:noFill/>
                </a:ln>
                <a:solidFill>
                  <a:srgbClr val="E0C09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fi-FI" sz="800" b="0" i="0" u="none" strike="noStrike" kern="1200" cap="none" spc="0" normalizeH="0" baseline="0" noProof="0" dirty="0">
              <a:ln>
                <a:noFill/>
              </a:ln>
              <a:solidFill>
                <a:srgbClr val="E0C09F"/>
              </a:solidFill>
              <a:effectLst/>
              <a:uLnTx/>
              <a:uFillTx/>
              <a:latin typeface="Arial" panose="020B0604020202020204"/>
              <a:ea typeface="+mn-ea"/>
              <a:cs typeface="+mn-cs"/>
            </a:endParaRPr>
          </a:p>
        </p:txBody>
      </p:sp>
      <p:pic>
        <p:nvPicPr>
          <p:cNvPr id="11" name="Kuva 10">
            <a:extLst>
              <a:ext uri="{FF2B5EF4-FFF2-40B4-BE49-F238E27FC236}">
                <a16:creationId xmlns:a16="http://schemas.microsoft.com/office/drawing/2014/main" id="{013A85BC-44EC-77B3-7DFD-ABF20C557C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3488" y="227461"/>
            <a:ext cx="1044000" cy="1044000"/>
          </a:xfrm>
          <a:prstGeom prst="rect">
            <a:avLst/>
          </a:prstGeom>
        </p:spPr>
      </p:pic>
      <p:sp>
        <p:nvSpPr>
          <p:cNvPr id="14" name="Kuvan paikkamerkki 13">
            <a:extLst>
              <a:ext uri="{FF2B5EF4-FFF2-40B4-BE49-F238E27FC236}">
                <a16:creationId xmlns:a16="http://schemas.microsoft.com/office/drawing/2014/main" id="{972E4D5B-7BF0-6499-A8E8-4DA7FE728823}"/>
              </a:ext>
            </a:extLst>
          </p:cNvPr>
          <p:cNvSpPr>
            <a:spLocks noGrp="1"/>
          </p:cNvSpPr>
          <p:nvPr>
            <p:ph type="pic" sz="quarter" idx="13"/>
          </p:nvPr>
        </p:nvSpPr>
        <p:spPr/>
        <p:txBody>
          <a:bodyPr/>
          <a:lstStyle/>
          <a:p>
            <a:endParaRPr lang="fi-FI" dirty="0"/>
          </a:p>
        </p:txBody>
      </p:sp>
      <p:pic>
        <p:nvPicPr>
          <p:cNvPr id="1028" name="Picture 4">
            <a:extLst>
              <a:ext uri="{FF2B5EF4-FFF2-40B4-BE49-F238E27FC236}">
                <a16:creationId xmlns:a16="http://schemas.microsoft.com/office/drawing/2014/main" id="{8A6BF54F-67FF-16A1-23A7-AA0F3A913D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2970" y="2102520"/>
            <a:ext cx="4809030" cy="1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865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1CE37-F63B-40B7-9B35-2E753EFBBD36}"/>
              </a:ext>
            </a:extLst>
          </p:cNvPr>
          <p:cNvSpPr>
            <a:spLocks noGrp="1"/>
          </p:cNvSpPr>
          <p:nvPr>
            <p:ph type="ctrTitle"/>
          </p:nvPr>
        </p:nvSpPr>
        <p:spPr>
          <a:xfrm>
            <a:off x="457200" y="432263"/>
            <a:ext cx="7489767" cy="1346661"/>
          </a:xfrm>
        </p:spPr>
        <p:txBody>
          <a:bodyPr/>
          <a:lstStyle/>
          <a:p>
            <a:r>
              <a:rPr lang="fi-FI" sz="3600" dirty="0"/>
              <a:t>Lupa- ja valvontavirasto (LVV) &amp;</a:t>
            </a:r>
            <a:br>
              <a:rPr lang="fi-FI" sz="3600" dirty="0"/>
            </a:br>
            <a:r>
              <a:rPr lang="fi-FI" sz="3600" dirty="0"/>
              <a:t>elinvoimakeskukset (EVK)</a:t>
            </a:r>
          </a:p>
        </p:txBody>
      </p:sp>
      <p:sp>
        <p:nvSpPr>
          <p:cNvPr id="3" name="Sisällön paikkamerkki 2">
            <a:extLst>
              <a:ext uri="{FF2B5EF4-FFF2-40B4-BE49-F238E27FC236}">
                <a16:creationId xmlns:a16="http://schemas.microsoft.com/office/drawing/2014/main" id="{3984AE33-F1A6-4215-B43E-5186D6DE6B3B}"/>
              </a:ext>
            </a:extLst>
          </p:cNvPr>
          <p:cNvSpPr>
            <a:spLocks noGrp="1"/>
          </p:cNvSpPr>
          <p:nvPr>
            <p:ph type="subTitle" idx="1"/>
          </p:nvPr>
        </p:nvSpPr>
        <p:spPr>
          <a:xfrm>
            <a:off x="315686" y="1778923"/>
            <a:ext cx="6322181" cy="3722889"/>
          </a:xfrm>
        </p:spPr>
        <p:txBody>
          <a:bodyPr/>
          <a:lstStyle/>
          <a:p>
            <a:pPr marL="342900" indent="-342900">
              <a:spcBef>
                <a:spcPts val="600"/>
              </a:spcBef>
              <a:buFont typeface="Arial" panose="020B0604020202020204" pitchFamily="34" charset="0"/>
              <a:buChar char="•"/>
            </a:pPr>
            <a:r>
              <a:rPr lang="fi-FI" sz="2000" dirty="0"/>
              <a:t>Vuoden 2026 alusta yksi valtakunnallinen lupa- ja valvontavirasto ja 10 elinvoimakeskusta</a:t>
            </a:r>
          </a:p>
          <a:p>
            <a:pPr marL="342900" indent="-342900">
              <a:spcBef>
                <a:spcPts val="600"/>
              </a:spcBef>
              <a:buFont typeface="Arial" panose="020B0604020202020204" pitchFamily="34" charset="0"/>
              <a:buChar char="•"/>
            </a:pPr>
            <a:endParaRPr lang="fi-FI" sz="2000" dirty="0"/>
          </a:p>
          <a:p>
            <a:pPr marL="342900" indent="-342900">
              <a:spcBef>
                <a:spcPts val="600"/>
              </a:spcBef>
              <a:buFont typeface="Arial" panose="020B0604020202020204" pitchFamily="34" charset="0"/>
              <a:buChar char="•"/>
            </a:pPr>
            <a:r>
              <a:rPr lang="fi-FI" sz="2000" dirty="0"/>
              <a:t>LVV toteuttaa viranomaistehtäviä: mm. luonnonsuojelulain valvonta, luvitus (yleishallinnollinen ohjaus VM)</a:t>
            </a:r>
          </a:p>
          <a:p>
            <a:pPr marL="342900" indent="-342900">
              <a:spcBef>
                <a:spcPts val="600"/>
              </a:spcBef>
              <a:buFont typeface="Arial" panose="020B0604020202020204" pitchFamily="34" charset="0"/>
              <a:buChar char="•"/>
            </a:pPr>
            <a:endParaRPr lang="fi-FI" sz="2000" dirty="0"/>
          </a:p>
          <a:p>
            <a:pPr marL="342900" indent="-342900">
              <a:spcBef>
                <a:spcPts val="600"/>
              </a:spcBef>
              <a:buFont typeface="Arial" panose="020B0604020202020204" pitchFamily="34" charset="0"/>
              <a:buChar char="•"/>
            </a:pPr>
            <a:r>
              <a:rPr lang="fi-FI" sz="2000" dirty="0"/>
              <a:t>EVK:t edistävät alueellista elinvoimaa laajassa näkökulmassa ja itsenäisessä roolissa (yleishallinnollinen ohjaus TEM)</a:t>
            </a:r>
          </a:p>
          <a:p>
            <a:pPr marL="800100" lvl="1" indent="-342900" algn="l">
              <a:spcBef>
                <a:spcPts val="600"/>
              </a:spcBef>
              <a:buFont typeface="Arial" panose="020B0604020202020204" pitchFamily="34" charset="0"/>
              <a:buChar char="•"/>
            </a:pPr>
            <a:r>
              <a:rPr lang="fi-FI" dirty="0">
                <a:solidFill>
                  <a:srgbClr val="E0C09F"/>
                </a:solidFill>
              </a:rPr>
              <a:t>Mm. vapaaehtoiset ohjelmat METSO ja Helmi</a:t>
            </a:r>
          </a:p>
          <a:p>
            <a:pPr marL="342900" indent="-342900">
              <a:spcBef>
                <a:spcPts val="600"/>
              </a:spcBef>
              <a:buFont typeface="Arial" panose="020B0604020202020204" pitchFamily="34" charset="0"/>
              <a:buChar char="•"/>
            </a:pPr>
            <a:endParaRPr lang="fi-FI" sz="2000" dirty="0"/>
          </a:p>
        </p:txBody>
      </p:sp>
      <p:sp>
        <p:nvSpPr>
          <p:cNvPr id="4" name="Päivämäärän paikkamerkki 3">
            <a:extLst>
              <a:ext uri="{FF2B5EF4-FFF2-40B4-BE49-F238E27FC236}">
                <a16:creationId xmlns:a16="http://schemas.microsoft.com/office/drawing/2014/main" id="{F564870A-E1FE-4859-BC49-4287F5EA65D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rgbClr val="E0C09F"/>
                </a:solidFill>
                <a:effectLst/>
                <a:uLnTx/>
                <a:uFillTx/>
                <a:latin typeface="Arial" panose="020B0604020202020204"/>
                <a:ea typeface="+mn-ea"/>
                <a:cs typeface="+mn-cs"/>
              </a:rPr>
              <a:t>MV/ </a:t>
            </a:r>
            <a:fld id="{1DE15E9D-1224-49DC-9E9D-C7A6BCABDDF7}" type="datetime1">
              <a:rPr kumimoji="0" lang="fi-FI" sz="800" b="0" i="0" u="none" strike="noStrike" kern="1200" cap="none" spc="0" normalizeH="0" baseline="0" noProof="0" smtClean="0">
                <a:ln>
                  <a:noFill/>
                </a:ln>
                <a:solidFill>
                  <a:srgbClr val="E0C09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13.5.2025</a:t>
            </a:fld>
            <a:endParaRPr kumimoji="0" lang="fi-FI" sz="800" b="0" i="0" u="none" strike="noStrike" kern="1200" cap="none" spc="0" normalizeH="0" baseline="0" noProof="0" dirty="0">
              <a:ln>
                <a:noFill/>
              </a:ln>
              <a:solidFill>
                <a:srgbClr val="E0C09F"/>
              </a:solidFill>
              <a:effectLst/>
              <a:uLnTx/>
              <a:uFillTx/>
              <a:latin typeface="Arial" panose="020B0604020202020204"/>
              <a:ea typeface="+mn-ea"/>
              <a:cs typeface="+mn-cs"/>
            </a:endParaRPr>
          </a:p>
        </p:txBody>
      </p:sp>
      <p:sp>
        <p:nvSpPr>
          <p:cNvPr id="6" name="Dian numeron paikkamerkki 5">
            <a:extLst>
              <a:ext uri="{FF2B5EF4-FFF2-40B4-BE49-F238E27FC236}">
                <a16:creationId xmlns:a16="http://schemas.microsoft.com/office/drawing/2014/main" id="{8599F70E-8DD2-40DA-9D49-2C958747207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1E53C16-2649-4D48-AFD3-9E32AB86C978}" type="slidenum">
              <a:rPr kumimoji="0" lang="fi-FI" sz="800" b="0" i="0" u="none" strike="noStrike" kern="1200" cap="none" spc="0" normalizeH="0" baseline="0" noProof="0" smtClean="0">
                <a:ln>
                  <a:noFill/>
                </a:ln>
                <a:solidFill>
                  <a:srgbClr val="E0C09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fi-FI" sz="800" b="0" i="0" u="none" strike="noStrike" kern="1200" cap="none" spc="0" normalizeH="0" baseline="0" noProof="0" dirty="0">
              <a:ln>
                <a:noFill/>
              </a:ln>
              <a:solidFill>
                <a:srgbClr val="E0C09F"/>
              </a:solidFill>
              <a:effectLst/>
              <a:uLnTx/>
              <a:uFillTx/>
              <a:latin typeface="Arial" panose="020B0604020202020204"/>
              <a:ea typeface="+mn-ea"/>
              <a:cs typeface="+mn-cs"/>
            </a:endParaRPr>
          </a:p>
        </p:txBody>
      </p:sp>
      <p:pic>
        <p:nvPicPr>
          <p:cNvPr id="11" name="Kuva 10">
            <a:extLst>
              <a:ext uri="{FF2B5EF4-FFF2-40B4-BE49-F238E27FC236}">
                <a16:creationId xmlns:a16="http://schemas.microsoft.com/office/drawing/2014/main" id="{013A85BC-44EC-77B3-7DFD-ABF20C557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488" y="227461"/>
            <a:ext cx="1044000" cy="1044000"/>
          </a:xfrm>
          <a:prstGeom prst="rect">
            <a:avLst/>
          </a:prstGeom>
        </p:spPr>
      </p:pic>
      <p:pic>
        <p:nvPicPr>
          <p:cNvPr id="9" name="Kuvan paikkamerkki 8">
            <a:extLst>
              <a:ext uri="{FF2B5EF4-FFF2-40B4-BE49-F238E27FC236}">
                <a16:creationId xmlns:a16="http://schemas.microsoft.com/office/drawing/2014/main" id="{F2166150-4E79-A486-2BF1-3CBEB2F1B879}"/>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7601" b="7601"/>
          <a:stretch>
            <a:fillRect/>
          </a:stretch>
        </p:blipFill>
        <p:spPr/>
      </p:pic>
    </p:spTree>
    <p:extLst>
      <p:ext uri="{BB962C8B-B14F-4D97-AF65-F5344CB8AC3E}">
        <p14:creationId xmlns:p14="http://schemas.microsoft.com/office/powerpoint/2010/main" val="1393987686"/>
      </p:ext>
    </p:extLst>
  </p:cSld>
  <p:clrMapOvr>
    <a:masterClrMapping/>
  </p:clrMapOvr>
</p:sld>
</file>

<file path=ppt/theme/theme1.xml><?xml version="1.0" encoding="utf-8"?>
<a:theme xmlns:a="http://schemas.openxmlformats.org/drawingml/2006/main" name="YM - otsikko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Esitys1" id="{467CA1F3-F497-47B7-8A17-85DF3122854B}" vid="{068A3918-2BCA-447B-8EAE-A570B9B01601}"/>
    </a:ext>
  </a:extLst>
</a:theme>
</file>

<file path=ppt/theme/theme2.xml><?xml version="1.0" encoding="utf-8"?>
<a:theme xmlns:a="http://schemas.openxmlformats.org/drawingml/2006/main" name="YM - sisältö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Esitys1" id="{467CA1F3-F497-47B7-8A17-85DF3122854B}" vid="{06B4E613-7C9F-41AF-8C1C-C4C911697BCF}"/>
    </a:ext>
  </a:extLst>
</a:theme>
</file>

<file path=ppt/theme/theme3.xml><?xml version="1.0" encoding="utf-8"?>
<a:theme xmlns:a="http://schemas.openxmlformats.org/drawingml/2006/main" name="YM - kuvalliset sisältö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Esitys1" id="{467CA1F3-F497-47B7-8A17-85DF3122854B}" vid="{8429E4D4-168A-40F4-8B69-6F215746F6BB}"/>
    </a:ext>
  </a:extLst>
</a:theme>
</file>

<file path=ppt/theme/theme4.xml><?xml version="1.0" encoding="utf-8"?>
<a:theme xmlns:a="http://schemas.openxmlformats.org/drawingml/2006/main" name="YM - nostot ja väli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Esitys1" id="{467CA1F3-F497-47B7-8A17-85DF3122854B}" vid="{45942E79-8692-4259-A506-399B09D3943C}"/>
    </a:ext>
  </a:extLst>
</a:theme>
</file>

<file path=ppt/theme/theme5.xml><?xml version="1.0" encoding="utf-8"?>
<a:theme xmlns:a="http://schemas.openxmlformats.org/drawingml/2006/main" name="2_Helmi pinkki">
  <a:themeElements>
    <a:clrScheme name="Helmi">
      <a:dk1>
        <a:sysClr val="windowText" lastClr="000000"/>
      </a:dk1>
      <a:lt1>
        <a:sysClr val="window" lastClr="FFFFFF"/>
      </a:lt1>
      <a:dk2>
        <a:srgbClr val="282D50"/>
      </a:dk2>
      <a:lt2>
        <a:srgbClr val="E7E6E6"/>
      </a:lt2>
      <a:accent1>
        <a:srgbClr val="78DC78"/>
      </a:accent1>
      <a:accent2>
        <a:srgbClr val="FFBEC8"/>
      </a:accent2>
      <a:accent3>
        <a:srgbClr val="324632"/>
      </a:accent3>
      <a:accent4>
        <a:srgbClr val="C8F0A0"/>
      </a:accent4>
      <a:accent5>
        <a:srgbClr val="646E32"/>
      </a:accent5>
      <a:accent6>
        <a:srgbClr val="FF8C5A"/>
      </a:accent6>
      <a:hlink>
        <a:srgbClr val="0563C1"/>
      </a:hlink>
      <a:folHlink>
        <a:srgbClr val="954F72"/>
      </a:folHlink>
    </a:clrScheme>
    <a:fontScheme name="Georgia - Ari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022020_Helmi_Yleisesittely" id="{F841F2B0-994E-8446-8B9D-1C0EB57373B3}" vid="{2ECFBE41-4F37-7344-BF5D-3C6A00DE0A2F}"/>
    </a:ext>
  </a:extLst>
</a:theme>
</file>

<file path=ppt/theme/theme6.xml><?xml version="1.0" encoding="utf-8"?>
<a:theme xmlns:a="http://schemas.openxmlformats.org/drawingml/2006/main" name="1_YM - otsikko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Esitys1" id="{467CA1F3-F497-47B7-8A17-85DF3122854B}" vid="{068A3918-2BCA-447B-8EAE-A570B9B01601}"/>
    </a:ext>
  </a:ext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EDEC0BF5199B4040B474C2324380DEC7" ma:contentTypeVersion="1" ma:contentTypeDescription="Luo uusi asiakirja." ma:contentTypeScope="" ma:versionID="7a81dbb76d0ad8cf5e0c1cc8331ebb35">
  <xsd:schema xmlns:xsd="http://www.w3.org/2001/XMLSchema" xmlns:xs="http://www.w3.org/2001/XMLSchema" xmlns:p="http://schemas.microsoft.com/office/2006/metadata/properties" xmlns:ns2="38379a60-7531-4de4-83b3-4f5e4640b8f1" targetNamespace="http://schemas.microsoft.com/office/2006/metadata/properties" ma:root="true" ma:fieldsID="0812b9743c787cd05e36d507bc13430c" ns2:_="">
    <xsd:import namespace="38379a60-7531-4de4-83b3-4f5e4640b8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379a60-7531-4de4-83b3-4f5e4640b8f1"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664E83-9FAD-4292-A31F-F4D20426DD08}">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38379a60-7531-4de4-83b3-4f5e4640b8f1"/>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3A1CD063-446A-4406-97CB-33299BCAE33F}">
  <ds:schemaRefs>
    <ds:schemaRef ds:uri="http://schemas.microsoft.com/sharepoint/v3/contenttype/forms"/>
  </ds:schemaRefs>
</ds:datastoreItem>
</file>

<file path=customXml/itemProps3.xml><?xml version="1.0" encoding="utf-8"?>
<ds:datastoreItem xmlns:ds="http://schemas.openxmlformats.org/officeDocument/2006/customXml" ds:itemID="{6CC186D4-CACF-45AB-826B-1D5844513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379a60-7531-4de4-83b3-4f5e4640b8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YM-esityspohja</Template>
  <TotalTime>655</TotalTime>
  <Words>905</Words>
  <Application>Microsoft Office PowerPoint</Application>
  <PresentationFormat>Laajakuva</PresentationFormat>
  <Paragraphs>124</Paragraphs>
  <Slides>12</Slides>
  <Notes>9</Notes>
  <HiddenSlides>0</HiddenSlides>
  <MMClips>0</MMClips>
  <ScaleCrop>false</ScaleCrop>
  <HeadingPairs>
    <vt:vector size="6" baseType="variant">
      <vt:variant>
        <vt:lpstr>Käytetyt fontit</vt:lpstr>
      </vt:variant>
      <vt:variant>
        <vt:i4>4</vt:i4>
      </vt:variant>
      <vt:variant>
        <vt:lpstr>Teema</vt:lpstr>
      </vt:variant>
      <vt:variant>
        <vt:i4>6</vt:i4>
      </vt:variant>
      <vt:variant>
        <vt:lpstr>Dian otsikot</vt:lpstr>
      </vt:variant>
      <vt:variant>
        <vt:i4>12</vt:i4>
      </vt:variant>
    </vt:vector>
  </HeadingPairs>
  <TitlesOfParts>
    <vt:vector size="22" baseType="lpstr">
      <vt:lpstr>Arial</vt:lpstr>
      <vt:lpstr>Calibri</vt:lpstr>
      <vt:lpstr>Georgia</vt:lpstr>
      <vt:lpstr>myriad-pro</vt:lpstr>
      <vt:lpstr>YM - otsikkosivut</vt:lpstr>
      <vt:lpstr>YM - sisältösivut</vt:lpstr>
      <vt:lpstr>YM - kuvalliset sisältösivut</vt:lpstr>
      <vt:lpstr>YM - nostot ja välisivut</vt:lpstr>
      <vt:lpstr>2_Helmi pinkki</vt:lpstr>
      <vt:lpstr>1_YM - otsikkosivut</vt:lpstr>
      <vt:lpstr>Ympäristöministeriön tunnussivu</vt:lpstr>
      <vt:lpstr>Ympäristöministeriön kuulumiset  Mistä puhumme, kun puhumme kuntien luontotyöstä? –seminaari 14.5.205</vt:lpstr>
      <vt:lpstr>Ennallistamisasetus</vt:lpstr>
      <vt:lpstr>Kansallinen ennallistamissuunnitelma</vt:lpstr>
      <vt:lpstr> Ennallistamisasetuksen keskeinen sisältö</vt:lpstr>
      <vt:lpstr>Toimeenpanon lähtökohdat</vt:lpstr>
      <vt:lpstr>METSO- ja Helmi-ohjelma</vt:lpstr>
      <vt:lpstr>Priodiversity LIFE</vt:lpstr>
      <vt:lpstr>Lupa- ja valvontavirasto (LVV) &amp; elinvoimakeskukset (EVK)</vt:lpstr>
      <vt:lpstr>Ja paljon muutakin tapahtuu..</vt:lpstr>
      <vt:lpstr>PowerPoint-esitys</vt:lpstr>
      <vt:lpstr>Kunnostetaan ja suojellaan luontomme  monimuotoisuuden helmet!</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Ympäristoministeriön tunnussivu</dc:title>
  <dc:creator>Väänänen Maaret (YM)</dc:creator>
  <cp:lastModifiedBy>Väänänen Maaret (YM)</cp:lastModifiedBy>
  <cp:revision>29</cp:revision>
  <dcterms:created xsi:type="dcterms:W3CDTF">2025-03-20T06:21:53Z</dcterms:created>
  <dcterms:modified xsi:type="dcterms:W3CDTF">2025-05-13T07:20:24Z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0x010100EDEC0BF5199B4040B474C2324380DEC7</vt:lpwstr>
  </property>
</Properties>
</file>